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_rels/.rels" ContentType="application/vnd.openxmlformats-package.relationships+xml"/>
  <Override PartName="/ppt/presentation.xml" ContentType="application/vnd.openxmlformats-officedocument.presentationml.presentation.main+xml"/>
  <Override PartName="/ppt/presProps.xml" ContentType="application/vnd.openxmlformats-officedocument.presentationml.presProps+xml"/>
  <Override PartName="/ppt/theme/theme1.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_rels/presentation.xml.rels" ContentType="application/vnd.openxmlformats-package.relationships+xml"/>
  <Override PartName="/ppt/slideLayouts/_rels/slideLayout9.xml.rels" ContentType="application/vnd.openxmlformats-package.relationships+xml"/>
  <Override PartName="/ppt/slideLayouts/_rels/slideLayout11.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media/image1.png" ContentType="image/png"/>
  <Override PartName="/ppt/media/image38.jpeg" ContentType="image/jpeg"/>
  <Override PartName="/ppt/media/image2.jpeg" ContentType="image/jpeg"/>
  <Override PartName="/ppt/media/image19.jpeg" ContentType="image/jpeg"/>
  <Override PartName="/ppt/media/image3.jpeg" ContentType="image/jpeg"/>
  <Override PartName="/ppt/media/image8.jpeg" ContentType="image/jpeg"/>
  <Override PartName="/ppt/media/image5.jpeg" ContentType="image/jpeg"/>
  <Override PartName="/ppt/media/image6.jpeg" ContentType="image/jpeg"/>
  <Override PartName="/ppt/media/image4.png" ContentType="image/png"/>
  <Override PartName="/ppt/media/image33.jpeg" ContentType="image/jpeg"/>
  <Override PartName="/ppt/media/image7.jpeg" ContentType="image/jpeg"/>
  <Override PartName="/ppt/media/image20.jpeg" ContentType="image/jpeg"/>
  <Override PartName="/ppt/media/image11.jpeg" ContentType="image/jpeg"/>
  <Override PartName="/ppt/media/image9.jpeg" ContentType="image/jpeg"/>
  <Override PartName="/ppt/media/image10.png" ContentType="image/png"/>
  <Override PartName="/ppt/media/image21.jpeg" ContentType="image/jpeg"/>
  <Override PartName="/ppt/media/image13.jpeg" ContentType="image/jpeg"/>
  <Override PartName="/ppt/media/image12.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41.png" ContentType="image/png"/>
  <Override PartName="/ppt/media/image22.jpeg" ContentType="image/jpeg"/>
  <Override PartName="/ppt/media/image23.jpeg" ContentType="image/jpeg"/>
  <Override PartName="/ppt/media/image24.jpeg" ContentType="image/jpeg"/>
  <Override PartName="/ppt/media/image26.jpeg" ContentType="image/jpeg"/>
  <Override PartName="/ppt/media/image31.jpeg" ContentType="image/jpeg"/>
  <Override PartName="/ppt/media/image32.jpeg" ContentType="image/jpeg"/>
  <Override PartName="/ppt/media/image34.jpeg" ContentType="image/jpeg"/>
  <Override PartName="/ppt/media/image35.jpeg" ContentType="image/jpeg"/>
  <Override PartName="/ppt/media/image36.jpeg" ContentType="image/jpeg"/>
  <Override PartName="/ppt/media/image25.jpeg" ContentType="image/jpeg"/>
  <Override PartName="/ppt/media/image40.jpeg" ContentType="image/jpeg"/>
  <Override PartName="/ppt/media/image27.jpeg" ContentType="image/jpeg"/>
  <Override PartName="/ppt/media/image42.jpeg" ContentType="image/jpeg"/>
  <Override PartName="/ppt/media/image37.jpeg" ContentType="image/jpeg"/>
  <Override PartName="/ppt/media/image28.jpeg" ContentType="image/jpeg"/>
  <Override PartName="/ppt/media/image43.jpeg" ContentType="image/jpeg"/>
  <Override PartName="/ppt/media/image29.jpeg" ContentType="image/jpeg"/>
  <Override PartName="/ppt/media/image44.jpeg" ContentType="image/jpeg"/>
  <Override PartName="/ppt/media/image39.jpeg" ContentType="image/jpeg"/>
  <Override PartName="/ppt/media/image45.jpeg" ContentType="image/jpeg"/>
  <Override PartName="/ppt/media/image46.jpeg" ContentType="image/jpeg"/>
  <Override PartName="/ppt/media/image47.jpeg" ContentType="image/jpeg"/>
  <Override PartName="/ppt/media/image48.jpeg" ContentType="image/jpeg"/>
  <Override PartName="/ppt/media/image30.jpeg" ContentType="image/jpeg"/>
  <Override PartName="/ppt/media/image49.jpeg" ContentType="image/jpeg"/>
  <Override PartName="/ppt/slides/slide16.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69.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8.xml" ContentType="application/vnd.openxmlformats-officedocument.presentationml.slide+xml"/>
  <Override PartName="/ppt/slides/_rels/slide70.xml.rels" ContentType="application/vnd.openxmlformats-package.relationships+xml"/>
  <Override PartName="/ppt/slides/_rels/slide37.xml.rels" ContentType="application/vnd.openxmlformats-package.relationships+xml"/>
  <Override PartName="/ppt/slides/_rels/slide55.xml.rels" ContentType="application/vnd.openxmlformats-package.relationships+xml"/>
  <Override PartName="/ppt/slides/_rels/slide64.xml.rels" ContentType="application/vnd.openxmlformats-package.relationships+xml"/>
  <Override PartName="/ppt/slides/_rels/slide49.xml.rels" ContentType="application/vnd.openxmlformats-package.relationships+xml"/>
  <Override PartName="/ppt/slides/_rels/slide9.xml.rels" ContentType="application/vnd.openxmlformats-package.relationships+xml"/>
  <Override PartName="/ppt/slides/_rels/slide67.xml.rels" ContentType="application/vnd.openxmlformats-package.relationships+xml"/>
  <Override PartName="/ppt/slides/_rels/slide68.xml.rels" ContentType="application/vnd.openxmlformats-package.relationships+xml"/>
  <Override PartName="/ppt/slides/_rels/slide66.xml.rels" ContentType="application/vnd.openxmlformats-package.relationships+xml"/>
  <Override PartName="/ppt/slides/_rels/slide65.xml.rels" ContentType="application/vnd.openxmlformats-package.relationships+xml"/>
  <Override PartName="/ppt/slides/_rels/slide59.xml.rels" ContentType="application/vnd.openxmlformats-package.relationships+xml"/>
  <Override PartName="/ppt/slides/_rels/slide63.xml.rels" ContentType="application/vnd.openxmlformats-package.relationships+xml"/>
  <Override PartName="/ppt/slides/_rels/slide48.xml.rels" ContentType="application/vnd.openxmlformats-package.relationships+xml"/>
  <Override PartName="/ppt/slides/_rels/slide8.xml.rels" ContentType="application/vnd.openxmlformats-package.relationships+xml"/>
  <Override PartName="/ppt/slides/_rels/slide62.xml.rels" ContentType="application/vnd.openxmlformats-package.relationships+xml"/>
  <Override PartName="/ppt/slides/_rels/slide29.xml.rels" ContentType="application/vnd.openxmlformats-package.relationships+xml"/>
  <Override PartName="/ppt/slides/_rels/slide47.xml.rels" ContentType="application/vnd.openxmlformats-package.relationships+xml"/>
  <Override PartName="/ppt/slides/_rels/slide7.xml.rels" ContentType="application/vnd.openxmlformats-package.relationships+xml"/>
  <Override PartName="/ppt/slides/_rels/slide61.xml.rels" ContentType="application/vnd.openxmlformats-package.relationships+xml"/>
  <Override PartName="/ppt/slides/_rels/slide28.xml.rels" ContentType="application/vnd.openxmlformats-package.relationships+xml"/>
  <Override PartName="/ppt/slides/_rels/slide60.xml.rels" ContentType="application/vnd.openxmlformats-package.relationships+xml"/>
  <Override PartName="/ppt/slides/_rels/slide27.xml.rels" ContentType="application/vnd.openxmlformats-package.relationships+xml"/>
  <Override PartName="/ppt/slides/_rels/slide58.xml.rels" ContentType="application/vnd.openxmlformats-package.relationships+xml"/>
  <Override PartName="/ppt/slides/_rels/slide57.xml.rels" ContentType="application/vnd.openxmlformats-package.relationships+xml"/>
  <Override PartName="/ppt/slides/_rels/slide56.xml.rels" ContentType="application/vnd.openxmlformats-package.relationships+xml"/>
  <Override PartName="/ppt/slides/_rels/slide54.xml.rels" ContentType="application/vnd.openxmlformats-package.relationships+xml"/>
  <Override PartName="/ppt/slides/_rels/slide53.xml.rels" ContentType="application/vnd.openxmlformats-package.relationships+xml"/>
  <Override PartName="/ppt/slides/_rels/slide5.xml.rels" ContentType="application/vnd.openxmlformats-package.relationships+xml"/>
  <Override PartName="/ppt/slides/_rels/slide45.xml.rels" ContentType="application/vnd.openxmlformats-package.relationships+xml"/>
  <Override PartName="/ppt/slides/_rels/slide44.xml.rels" ContentType="application/vnd.openxmlformats-package.relationships+xml"/>
  <Override PartName="/ppt/slides/_rels/slide4.xml.rels" ContentType="application/vnd.openxmlformats-package.relationships+xml"/>
  <Override PartName="/ppt/slides/_rels/slide43.xml.rels" ContentType="application/vnd.openxmlformats-package.relationships+xml"/>
  <Override PartName="/ppt/slides/_rels/slide3.xml.rels" ContentType="application/vnd.openxmlformats-package.relationships+xml"/>
  <Override PartName="/ppt/slides/_rels/slide42.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_rels/slide41.xml.rels" ContentType="application/vnd.openxmlformats-package.relationships+xml"/>
  <Override PartName="/ppt/slides/_rels/slide6.xml.rels" ContentType="application/vnd.openxmlformats-package.relationships+xml"/>
  <Override PartName="/ppt/slides/_rels/slide46.xml.rels" ContentType="application/vnd.openxmlformats-package.relationships+xml"/>
  <Override PartName="/ppt/slides/_rels/slide40.xml.rels" ContentType="application/vnd.openxmlformats-package.relationships+xml"/>
  <Override PartName="/ppt/slides/_rels/slide39.xml.rels" ContentType="application/vnd.openxmlformats-package.relationships+xml"/>
  <Override PartName="/ppt/slides/_rels/slide38.xml.rels" ContentType="application/vnd.openxmlformats-package.relationships+xml"/>
  <Override PartName="/ppt/slides/_rels/slide36.xml.rels" ContentType="application/vnd.openxmlformats-package.relationships+xml"/>
  <Override PartName="/ppt/slides/_rels/slide35.xml.rels" ContentType="application/vnd.openxmlformats-package.relationships+xml"/>
  <Override PartName="/ppt/slides/_rels/slide26.xml.rels" ContentType="application/vnd.openxmlformats-package.relationships+xml"/>
  <Override PartName="/ppt/slides/_rels/slide25.xml.rels" ContentType="application/vnd.openxmlformats-package.relationships+xml"/>
  <Override PartName="/ppt/slides/_rels/slide24.xml.rels" ContentType="application/vnd.openxmlformats-package.relationships+xml"/>
  <Override PartName="/ppt/slides/_rels/slide23.xml.rels" ContentType="application/vnd.openxmlformats-package.relationships+xml"/>
  <Override PartName="/ppt/slides/_rels/slide22.xml.rels" ContentType="application/vnd.openxmlformats-package.relationships+xml"/>
  <Override PartName="/ppt/slides/_rels/slide21.xml.rels" ContentType="application/vnd.openxmlformats-package.relationships+xml"/>
  <Override PartName="/ppt/slides/_rels/slide30.xml.rels" ContentType="application/vnd.openxmlformats-package.relationships+xml"/>
  <Override PartName="/ppt/slides/_rels/slide15.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14.xml.rels" ContentType="application/vnd.openxmlformats-package.relationships+xml"/>
  <Override PartName="/ppt/slides/_rels/slide20.xml.rels" ContentType="application/vnd.openxmlformats-package.relationships+xml"/>
  <Override PartName="/ppt/slides/_rels/slide34.xml.rels" ContentType="application/vnd.openxmlformats-package.relationships+xml"/>
  <Override PartName="/ppt/slides/_rels/slide52.xml.rels" ContentType="application/vnd.openxmlformats-package.relationships+xml"/>
  <Override PartName="/ppt/slides/_rels/slide19.xml.rels" ContentType="application/vnd.openxmlformats-package.relationships+xml"/>
  <Override PartName="/ppt/slides/_rels/slide33.xml.rels" ContentType="application/vnd.openxmlformats-package.relationships+xml"/>
  <Override PartName="/ppt/slides/_rels/slide51.xml.rels" ContentType="application/vnd.openxmlformats-package.relationships+xml"/>
  <Override PartName="/ppt/slides/_rels/slide18.xml.rels" ContentType="application/vnd.openxmlformats-package.relationships+xml"/>
  <Override PartName="/ppt/slides/_rels/slide32.xml.rels" ContentType="application/vnd.openxmlformats-package.relationships+xml"/>
  <Override PartName="/ppt/slides/_rels/slide50.xml.rels" ContentType="application/vnd.openxmlformats-package.relationships+xml"/>
  <Override PartName="/ppt/slides/_rels/slide17.xml.rels" ContentType="application/vnd.openxmlformats-package.relationships+xml"/>
  <Override PartName="/ppt/slides/_rels/slide16.xml.rels" ContentType="application/vnd.openxmlformats-package.relationships+xml"/>
  <Override PartName="/ppt/slides/_rels/slide6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31.xml.rels" ContentType="application/vnd.openxmlformats-package.relationships+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27.xml" ContentType="application/vnd.openxmlformats-officedocument.presentationml.slide+xml"/>
  <Override PartName="/ppt/slides/slide60.xml" ContentType="application/vnd.openxmlformats-officedocument.presentationml.slide+xml"/>
  <Override PartName="/ppt/slides/slide28.xml" ContentType="application/vnd.openxmlformats-officedocument.presentationml.slide+xml"/>
  <Override PartName="/ppt/slides/slide61.xml" ContentType="application/vnd.openxmlformats-officedocument.presentationml.slide+xml"/>
  <Override PartName="/ppt/slides/slide47.xml" ContentType="application/vnd.openxmlformats-officedocument.presentationml.slide+xml"/>
  <Override PartName="/ppt/slides/slide29.xml" ContentType="application/vnd.openxmlformats-officedocument.presentationml.slide+xml"/>
  <Override PartName="/ppt/slides/slide62.xml" ContentType="application/vnd.openxmlformats-officedocument.presentationml.slide+xml"/>
  <Override PartName="/ppt/slides/slide48.xml" ContentType="application/vnd.openxmlformats-officedocument.presentationml.slide+xml"/>
  <Override PartName="/ppt/slides/slide63.xml" ContentType="application/vnd.openxmlformats-officedocument.presentationml.slide+xml"/>
  <Override PartName="/ppt/slides/slide59.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49.xml" ContentType="application/vnd.openxmlformats-officedocument.presentationml.slide+xml"/>
  <Override PartName="/ppt/slides/slide64.xml" ContentType="application/vnd.openxmlformats-officedocument.presentationml.slide+xml"/>
  <Override PartName="/ppt/slides/slide55.xml" ContentType="application/vnd.openxmlformats-officedocument.presentationml.slide+xml"/>
  <Override PartName="/ppt/slides/slide37.xml" ContentType="application/vnd.openxmlformats-officedocument.presentationml.slide+xml"/>
  <Override PartName="/ppt/slides/slide70.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10515600" cy="777240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blipFill rotWithShape="0">
          <a:blip r:embed="rId2"/>
          <a:tile tx="0" ty="0" sx="100000" sy="100000" algn="tl"/>
        </a:blipFill>
      </p:bgPr>
    </p:bg>
    <p:spTree>
      <p:nvGrpSpPr>
        <p:cNvPr id="1" name=""/>
        <p:cNvGrpSpPr/>
        <p:nvPr/>
      </p:nvGrpSpPr>
      <p:grpSpPr>
        <a:xfrm>
          <a:off x="0" y="0"/>
          <a:ext cx="0" cy="0"/>
          <a:chOff x="0" y="0"/>
          <a:chExt cx="0" cy="0"/>
        </a:xfrm>
      </p:grpSpPr>
      <p:sp>
        <p:nvSpPr>
          <p:cNvPr id="0" name="PlaceHolder 1"/>
          <p:cNvSpPr>
            <a:spLocks noGrp="1"/>
          </p:cNvSpPr>
          <p:nvPr>
            <p:ph type="dt" idx="1"/>
          </p:nvPr>
        </p:nvSpPr>
        <p:spPr>
          <a:xfrm>
            <a:off x="525960" y="7203960"/>
            <a:ext cx="2453040" cy="412920"/>
          </a:xfrm>
          <a:prstGeom prst="rect">
            <a:avLst/>
          </a:prstGeom>
          <a:noFill/>
          <a:ln w="0">
            <a:noFill/>
          </a:ln>
        </p:spPr>
        <p:txBody>
          <a:bodyPr lIns="107640" rIns="107640" tIns="53640" bIns="53640" anchor="ctr">
            <a:noAutofit/>
          </a:bodyPr>
          <a:lstStyle>
            <a:lvl1pPr indent="0"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defTabSz="537840">
              <a:lnSpc>
                <a:spcPct val="100000"/>
              </a:lnSpc>
              <a:buNone/>
              <a:tabLst>
                <a:tab algn="l" pos="0"/>
              </a:tabLst>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1" name="PlaceHolder 2"/>
          <p:cNvSpPr>
            <a:spLocks noGrp="1"/>
          </p:cNvSpPr>
          <p:nvPr>
            <p:ph type="ftr" idx="2"/>
          </p:nvPr>
        </p:nvSpPr>
        <p:spPr>
          <a:xfrm>
            <a:off x="3592800" y="7203960"/>
            <a:ext cx="3329280" cy="412920"/>
          </a:xfrm>
          <a:prstGeom prst="rect">
            <a:avLst/>
          </a:prstGeom>
          <a:noFill/>
          <a:ln w="0">
            <a:noFill/>
          </a:ln>
        </p:spPr>
        <p:txBody>
          <a:bodyPr lIns="107640" rIns="107640" tIns="53640" bIns="5364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2" name="PlaceHolder 3"/>
          <p:cNvSpPr>
            <a:spLocks noGrp="1"/>
          </p:cNvSpPr>
          <p:nvPr>
            <p:ph type="sldNum" idx="3"/>
          </p:nvPr>
        </p:nvSpPr>
        <p:spPr>
          <a:xfrm>
            <a:off x="7536240" y="7203960"/>
            <a:ext cx="2453040" cy="412920"/>
          </a:xfrm>
          <a:prstGeom prst="rect">
            <a:avLst/>
          </a:prstGeom>
          <a:noFill/>
          <a:ln w="0">
            <a:noFill/>
          </a:ln>
        </p:spPr>
        <p:txBody>
          <a:bodyPr lIns="107640" rIns="107640" tIns="53640" bIns="53640" anchor="ctr">
            <a:noAutofit/>
          </a:bodyPr>
          <a:lstStyle>
            <a:lvl1pPr indent="0" algn="r"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algn="r" defTabSz="537840">
              <a:lnSpc>
                <a:spcPct val="100000"/>
              </a:lnSpc>
              <a:buNone/>
              <a:tabLst>
                <a:tab algn="l" pos="0"/>
              </a:tabLst>
            </a:pPr>
            <a:fld id="{DA0A0276-72CD-406F-8641-21099A19539B}"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blipFill rotWithShape="0">
          <a:blip r:embed="rId2"/>
          <a:tile tx="0" ty="0" sx="100000" sy="100000" algn="tl"/>
        </a:blipFill>
      </p:bgPr>
    </p:bg>
    <p:spTree>
      <p:nvGrpSpPr>
        <p:cNvPr id="1" name=""/>
        <p:cNvGrpSpPr/>
        <p:nvPr/>
      </p:nvGrpSpPr>
      <p:grpSpPr>
        <a:xfrm>
          <a:off x="0" y="0"/>
          <a:ext cx="0" cy="0"/>
          <a:chOff x="0" y="0"/>
          <a:chExt cx="0" cy="0"/>
        </a:xfrm>
      </p:grpSpPr>
      <p:sp>
        <p:nvSpPr>
          <p:cNvPr id="3" name="PlaceHolder 1"/>
          <p:cNvSpPr>
            <a:spLocks noGrp="1"/>
          </p:cNvSpPr>
          <p:nvPr>
            <p:ph type="title"/>
          </p:nvPr>
        </p:nvSpPr>
        <p:spPr>
          <a:xfrm>
            <a:off x="525960" y="309600"/>
            <a:ext cx="3458880" cy="1316160"/>
          </a:xfrm>
          <a:prstGeom prst="rect">
            <a:avLst/>
          </a:prstGeom>
          <a:noFill/>
          <a:ln w="0">
            <a:noFill/>
          </a:ln>
        </p:spPr>
        <p:txBody>
          <a:bodyPr lIns="107640" rIns="107640" tIns="53640" bIns="53640" anchor="b">
            <a:noAutofit/>
          </a:bodyPr>
          <a:p>
            <a:pPr indent="0" defTabSz="537840">
              <a:lnSpc>
                <a:spcPct val="100000"/>
              </a:lnSpc>
              <a:buNone/>
              <a:tabLst>
                <a:tab algn="l" pos="0"/>
              </a:tabLst>
            </a:pPr>
            <a:r>
              <a:rPr b="1" lang="en-US" sz="2400" strike="noStrike" u="none">
                <a:solidFill>
                  <a:schemeClr val="dk1"/>
                </a:solidFill>
                <a:effectLst/>
                <a:uFillTx/>
                <a:latin typeface="Calibri"/>
              </a:rPr>
              <a:t>Click to edit Master title style</a:t>
            </a:r>
            <a:endParaRPr b="0" lang="en-US" sz="2400" strike="noStrike" u="none">
              <a:solidFill>
                <a:srgbClr val="000000"/>
              </a:solidFill>
              <a:effectLst/>
              <a:uFillTx/>
              <a:latin typeface="Arial"/>
            </a:endParaRPr>
          </a:p>
        </p:txBody>
      </p:sp>
      <p:sp>
        <p:nvSpPr>
          <p:cNvPr id="4" name="PlaceHolder 2"/>
          <p:cNvSpPr>
            <a:spLocks noGrp="1"/>
          </p:cNvSpPr>
          <p:nvPr>
            <p:ph type="body"/>
          </p:nvPr>
        </p:nvSpPr>
        <p:spPr>
          <a:xfrm>
            <a:off x="4111200" y="309600"/>
            <a:ext cx="5877720" cy="6632640"/>
          </a:xfrm>
          <a:prstGeom prst="rect">
            <a:avLst/>
          </a:prstGeom>
          <a:noFill/>
          <a:ln w="0">
            <a:noFill/>
          </a:ln>
        </p:spPr>
        <p:txBody>
          <a:bodyPr lIns="107640" rIns="107640" tIns="53640" bIns="53640" anchor="t">
            <a:noAutofit/>
          </a:bodyPr>
          <a:p>
            <a:pPr marL="403560" indent="-403560" defTabSz="537840">
              <a:lnSpc>
                <a:spcPct val="100000"/>
              </a:lnSpc>
              <a:spcBef>
                <a:spcPts val="760"/>
              </a:spcBef>
              <a:buClr>
                <a:srgbClr val="000000"/>
              </a:buClr>
              <a:buFont typeface="Arial"/>
              <a:buChar char="•"/>
            </a:pPr>
            <a:r>
              <a:rPr b="0" lang="en-US" sz="3800" strike="noStrike" u="none">
                <a:solidFill>
                  <a:schemeClr val="dk1"/>
                </a:solidFill>
                <a:effectLst/>
                <a:uFillTx/>
                <a:latin typeface="Calibri"/>
              </a:rPr>
              <a:t>Click to edit Master text styles</a:t>
            </a:r>
            <a:endParaRPr b="0" lang="en-US" sz="3800" strike="noStrike" u="none">
              <a:solidFill>
                <a:srgbClr val="000000"/>
              </a:solidFill>
              <a:effectLst/>
              <a:uFillTx/>
              <a:latin typeface="Arial"/>
            </a:endParaRPr>
          </a:p>
          <a:p>
            <a:pPr lvl="1" marL="874080" indent="-336240" defTabSz="537840">
              <a:lnSpc>
                <a:spcPct val="100000"/>
              </a:lnSpc>
              <a:spcBef>
                <a:spcPts val="660"/>
              </a:spcBef>
              <a:buClr>
                <a:srgbClr val="000000"/>
              </a:buClr>
              <a:buFont typeface="Arial"/>
              <a:buChar char="–"/>
            </a:pPr>
            <a:r>
              <a:rPr b="0" lang="en-US" sz="3300" strike="noStrike" u="none">
                <a:solidFill>
                  <a:schemeClr val="dk1"/>
                </a:solidFill>
                <a:effectLst/>
                <a:uFillTx/>
                <a:latin typeface="Calibri"/>
              </a:rPr>
              <a:t>Second level</a:t>
            </a:r>
            <a:endParaRPr b="0" lang="en-US" sz="3300" strike="noStrike" u="none">
              <a:solidFill>
                <a:srgbClr val="000000"/>
              </a:solidFill>
              <a:effectLst/>
              <a:uFillTx/>
              <a:latin typeface="Arial"/>
            </a:endParaRPr>
          </a:p>
          <a:p>
            <a:pPr lvl="2" marL="1344600" indent="-26892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Third level</a:t>
            </a:r>
            <a:endParaRPr b="0" lang="en-US" sz="2800" strike="noStrike" u="none">
              <a:solidFill>
                <a:srgbClr val="000000"/>
              </a:solidFill>
              <a:effectLst/>
              <a:uFillTx/>
              <a:latin typeface="Arial"/>
            </a:endParaRPr>
          </a:p>
          <a:p>
            <a:pPr lvl="3" marL="188244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Fourth level</a:t>
            </a:r>
            <a:endParaRPr b="0" lang="en-US" sz="2400" strike="noStrike" u="none">
              <a:solidFill>
                <a:srgbClr val="000000"/>
              </a:solidFill>
              <a:effectLst/>
              <a:uFillTx/>
              <a:latin typeface="Arial"/>
            </a:endParaRPr>
          </a:p>
          <a:p>
            <a:pPr lvl="4" marL="242028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Fifth level</a:t>
            </a:r>
            <a:endParaRPr b="0" lang="en-US" sz="2400" strike="noStrike" u="none">
              <a:solidFill>
                <a:srgbClr val="000000"/>
              </a:solidFill>
              <a:effectLst/>
              <a:uFillTx/>
              <a:latin typeface="Arial"/>
            </a:endParaRPr>
          </a:p>
        </p:txBody>
      </p:sp>
      <p:sp>
        <p:nvSpPr>
          <p:cNvPr id="5" name="PlaceHolder 3"/>
          <p:cNvSpPr>
            <a:spLocks noGrp="1"/>
          </p:cNvSpPr>
          <p:nvPr>
            <p:ph type="body"/>
          </p:nvPr>
        </p:nvSpPr>
        <p:spPr>
          <a:xfrm>
            <a:off x="525960" y="1626480"/>
            <a:ext cx="3458880" cy="5315760"/>
          </a:xfrm>
          <a:prstGeom prst="rect">
            <a:avLst/>
          </a:prstGeom>
          <a:noFill/>
          <a:ln w="0">
            <a:noFill/>
          </a:ln>
        </p:spPr>
        <p:txBody>
          <a:bodyPr lIns="107640" rIns="107640" tIns="53640" bIns="53640" anchor="t">
            <a:noAutofit/>
          </a:bodyPr>
          <a:p>
            <a:pPr indent="0" defTabSz="537840">
              <a:lnSpc>
                <a:spcPct val="100000"/>
              </a:lnSpc>
              <a:spcBef>
                <a:spcPts val="320"/>
              </a:spcBef>
              <a:buNone/>
              <a:tabLst>
                <a:tab algn="l" pos="0"/>
              </a:tabLst>
            </a:pPr>
            <a:r>
              <a:rPr b="0" lang="en-US" sz="1600" strike="noStrike" u="none">
                <a:solidFill>
                  <a:schemeClr val="dk1"/>
                </a:solidFill>
                <a:effectLst/>
                <a:uFillTx/>
                <a:latin typeface="Calibri"/>
              </a:rPr>
              <a:t>Click to edit Master text styles</a:t>
            </a:r>
            <a:endParaRPr b="0" lang="en-US" sz="1600" strike="noStrike" u="none">
              <a:solidFill>
                <a:srgbClr val="000000"/>
              </a:solidFill>
              <a:effectLst/>
              <a:uFillTx/>
              <a:latin typeface="Arial"/>
            </a:endParaRPr>
          </a:p>
        </p:txBody>
      </p:sp>
      <p:sp>
        <p:nvSpPr>
          <p:cNvPr id="6" name="PlaceHolder 4"/>
          <p:cNvSpPr>
            <a:spLocks noGrp="1"/>
          </p:cNvSpPr>
          <p:nvPr>
            <p:ph type="dt" idx="4"/>
          </p:nvPr>
        </p:nvSpPr>
        <p:spPr>
          <a:xfrm>
            <a:off x="525960" y="7203960"/>
            <a:ext cx="2453040" cy="412920"/>
          </a:xfrm>
          <a:prstGeom prst="rect">
            <a:avLst/>
          </a:prstGeom>
          <a:noFill/>
          <a:ln w="0">
            <a:noFill/>
          </a:ln>
        </p:spPr>
        <p:txBody>
          <a:bodyPr lIns="107640" rIns="107640" tIns="53640" bIns="53640" anchor="ctr">
            <a:noAutofit/>
          </a:bodyPr>
          <a:lstStyle>
            <a:lvl1pPr indent="0"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defTabSz="537840">
              <a:lnSpc>
                <a:spcPct val="100000"/>
              </a:lnSpc>
              <a:buNone/>
              <a:tabLst>
                <a:tab algn="l" pos="0"/>
              </a:tabLst>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7" name="PlaceHolder 5"/>
          <p:cNvSpPr>
            <a:spLocks noGrp="1"/>
          </p:cNvSpPr>
          <p:nvPr>
            <p:ph type="ftr" idx="5"/>
          </p:nvPr>
        </p:nvSpPr>
        <p:spPr>
          <a:xfrm>
            <a:off x="3592800" y="7203960"/>
            <a:ext cx="3329280" cy="412920"/>
          </a:xfrm>
          <a:prstGeom prst="rect">
            <a:avLst/>
          </a:prstGeom>
          <a:noFill/>
          <a:ln w="0">
            <a:noFill/>
          </a:ln>
        </p:spPr>
        <p:txBody>
          <a:bodyPr lIns="107640" rIns="107640" tIns="53640" bIns="5364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8" name="PlaceHolder 6"/>
          <p:cNvSpPr>
            <a:spLocks noGrp="1"/>
          </p:cNvSpPr>
          <p:nvPr>
            <p:ph type="sldNum" idx="6"/>
          </p:nvPr>
        </p:nvSpPr>
        <p:spPr>
          <a:xfrm>
            <a:off x="7536240" y="7203960"/>
            <a:ext cx="2453040" cy="412920"/>
          </a:xfrm>
          <a:prstGeom prst="rect">
            <a:avLst/>
          </a:prstGeom>
          <a:noFill/>
          <a:ln w="0">
            <a:noFill/>
          </a:ln>
        </p:spPr>
        <p:txBody>
          <a:bodyPr lIns="107640" rIns="107640" tIns="53640" bIns="53640" anchor="ctr">
            <a:noAutofit/>
          </a:bodyPr>
          <a:lstStyle>
            <a:lvl1pPr indent="0" algn="r"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algn="r" defTabSz="537840">
              <a:lnSpc>
                <a:spcPct val="100000"/>
              </a:lnSpc>
              <a:buNone/>
              <a:tabLst>
                <a:tab algn="l" pos="0"/>
              </a:tabLst>
            </a:pPr>
            <a:fld id="{F2FDA1B4-5E09-4E7D-9E62-C88EF643F442}"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blipFill rotWithShape="0">
          <a:blip r:embed="rId2"/>
          <a:tile tx="0" ty="0" sx="100000" sy="100000" algn="tl"/>
        </a:blipFill>
      </p:bgPr>
    </p:bg>
    <p:spTree>
      <p:nvGrpSpPr>
        <p:cNvPr id="1" name=""/>
        <p:cNvGrpSpPr/>
        <p:nvPr/>
      </p:nvGrpSpPr>
      <p:grpSpPr>
        <a:xfrm>
          <a:off x="0" y="0"/>
          <a:ext cx="0" cy="0"/>
          <a:chOff x="0" y="0"/>
          <a:chExt cx="0" cy="0"/>
        </a:xfrm>
      </p:grpSpPr>
      <p:sp>
        <p:nvSpPr>
          <p:cNvPr id="9" name="PlaceHolder 1"/>
          <p:cNvSpPr>
            <a:spLocks noGrp="1"/>
          </p:cNvSpPr>
          <p:nvPr>
            <p:ph type="title"/>
          </p:nvPr>
        </p:nvSpPr>
        <p:spPr>
          <a:xfrm>
            <a:off x="2061000" y="5440680"/>
            <a:ext cx="6308640" cy="641520"/>
          </a:xfrm>
          <a:prstGeom prst="rect">
            <a:avLst/>
          </a:prstGeom>
          <a:noFill/>
          <a:ln w="0">
            <a:noFill/>
          </a:ln>
        </p:spPr>
        <p:txBody>
          <a:bodyPr lIns="107640" rIns="107640" tIns="53640" bIns="53640" anchor="b">
            <a:noAutofit/>
          </a:bodyPr>
          <a:p>
            <a:pPr indent="0" defTabSz="537840">
              <a:lnSpc>
                <a:spcPct val="100000"/>
              </a:lnSpc>
              <a:buNone/>
              <a:tabLst>
                <a:tab algn="l" pos="0"/>
              </a:tabLst>
            </a:pPr>
            <a:r>
              <a:rPr b="1" lang="en-US" sz="2400" strike="noStrike" u="none">
                <a:solidFill>
                  <a:schemeClr val="dk1"/>
                </a:solidFill>
                <a:effectLst/>
                <a:uFillTx/>
                <a:latin typeface="Calibri"/>
              </a:rPr>
              <a:t>Click to edit Master title style</a:t>
            </a:r>
            <a:endParaRPr b="0" lang="en-US" sz="2400" strike="noStrike" u="none">
              <a:solidFill>
                <a:srgbClr val="000000"/>
              </a:solidFill>
              <a:effectLst/>
              <a:uFillTx/>
              <a:latin typeface="Arial"/>
            </a:endParaRPr>
          </a:p>
        </p:txBody>
      </p:sp>
      <p:sp>
        <p:nvSpPr>
          <p:cNvPr id="10" name="PlaceHolder 2"/>
          <p:cNvSpPr>
            <a:spLocks noGrp="1"/>
          </p:cNvSpPr>
          <p:nvPr>
            <p:ph type="body"/>
          </p:nvPr>
        </p:nvSpPr>
        <p:spPr>
          <a:xfrm>
            <a:off x="2061000" y="694440"/>
            <a:ext cx="6308640" cy="4662720"/>
          </a:xfrm>
          <a:prstGeom prst="rect">
            <a:avLst/>
          </a:prstGeom>
          <a:noFill/>
          <a:ln w="0">
            <a:noFill/>
          </a:ln>
        </p:spPr>
        <p:txBody>
          <a:bodyPr lIns="90000" rIns="90000" tIns="45000" bIns="45000" anchor="t">
            <a:noAutofit/>
          </a:bodyPr>
          <a:p>
            <a:pPr marL="432000" indent="-324000">
              <a:lnSpc>
                <a:spcPct val="100000"/>
              </a:lnSpc>
              <a:spcBef>
                <a:spcPts val="1417"/>
              </a:spcBef>
              <a:buClr>
                <a:srgbClr val="000000"/>
              </a:buClr>
              <a:buSzPct val="45000"/>
              <a:buFont typeface="Wingdings" charset="2"/>
              <a:buChar char=""/>
            </a:pPr>
            <a:r>
              <a:rPr b="0" lang="en-US" sz="3800" strike="noStrike" u="none">
                <a:solidFill>
                  <a:schemeClr val="dk1"/>
                </a:solidFill>
                <a:effectLst/>
                <a:uFillTx/>
                <a:latin typeface="Calibri"/>
              </a:rPr>
              <a:t>Click to edit the outline text format</a:t>
            </a:r>
            <a:endParaRPr b="0" lang="en-US" sz="3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en-US" sz="3800" strike="noStrike" u="none">
                <a:solidFill>
                  <a:schemeClr val="dk1"/>
                </a:solidFill>
                <a:effectLst/>
                <a:uFillTx/>
                <a:latin typeface="Calibri"/>
              </a:rPr>
              <a:t>Second Outline Level</a:t>
            </a:r>
            <a:endParaRPr b="0" lang="en-US" sz="3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en-US" sz="3800" strike="noStrike" u="none">
                <a:solidFill>
                  <a:schemeClr val="dk1"/>
                </a:solidFill>
                <a:effectLst/>
                <a:uFillTx/>
                <a:latin typeface="Calibri"/>
              </a:rPr>
              <a:t>Third Outline Level</a:t>
            </a:r>
            <a:endParaRPr b="0" lang="en-US" sz="38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en-US" sz="3800" strike="noStrike" u="none">
                <a:solidFill>
                  <a:schemeClr val="dk1"/>
                </a:solidFill>
                <a:effectLst/>
                <a:uFillTx/>
                <a:latin typeface="Calibri"/>
              </a:rPr>
              <a:t>Fourth Outline Level</a:t>
            </a:r>
            <a:endParaRPr b="0" lang="en-US" sz="38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en-US" sz="3800" strike="noStrike" u="none">
                <a:solidFill>
                  <a:schemeClr val="dk1"/>
                </a:solidFill>
                <a:effectLst/>
                <a:uFillTx/>
                <a:latin typeface="Calibri"/>
              </a:rPr>
              <a:t>Fifth Outline Level</a:t>
            </a:r>
            <a:endParaRPr b="0" lang="en-US" sz="38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en-US" sz="3800" strike="noStrike" u="none">
                <a:solidFill>
                  <a:schemeClr val="dk1"/>
                </a:solidFill>
                <a:effectLst/>
                <a:uFillTx/>
                <a:latin typeface="Calibri"/>
              </a:rPr>
              <a:t>Sixth Outline Level</a:t>
            </a:r>
            <a:endParaRPr b="0" lang="en-US" sz="38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en-US" sz="3800" strike="noStrike" u="none">
                <a:solidFill>
                  <a:schemeClr val="dk1"/>
                </a:solidFill>
                <a:effectLst/>
                <a:uFillTx/>
                <a:latin typeface="Calibri"/>
              </a:rPr>
              <a:t>Seventh Outline Level</a:t>
            </a:r>
            <a:endParaRPr b="0" lang="en-US" sz="3800" strike="noStrike" u="none">
              <a:solidFill>
                <a:srgbClr val="000000"/>
              </a:solidFill>
              <a:effectLst/>
              <a:uFillTx/>
              <a:latin typeface="Arial"/>
            </a:endParaRPr>
          </a:p>
        </p:txBody>
      </p:sp>
      <p:sp>
        <p:nvSpPr>
          <p:cNvPr id="11" name="PlaceHolder 3"/>
          <p:cNvSpPr>
            <a:spLocks noGrp="1"/>
          </p:cNvSpPr>
          <p:nvPr>
            <p:ph type="body"/>
          </p:nvPr>
        </p:nvSpPr>
        <p:spPr>
          <a:xfrm>
            <a:off x="2061000" y="6082920"/>
            <a:ext cx="6308640" cy="911520"/>
          </a:xfrm>
          <a:prstGeom prst="rect">
            <a:avLst/>
          </a:prstGeom>
          <a:noFill/>
          <a:ln w="0">
            <a:noFill/>
          </a:ln>
        </p:spPr>
        <p:txBody>
          <a:bodyPr lIns="107640" rIns="107640" tIns="53640" bIns="53640" anchor="t">
            <a:noAutofit/>
          </a:bodyPr>
          <a:p>
            <a:pPr indent="0" defTabSz="537840">
              <a:lnSpc>
                <a:spcPct val="100000"/>
              </a:lnSpc>
              <a:spcBef>
                <a:spcPts val="320"/>
              </a:spcBef>
              <a:buNone/>
              <a:tabLst>
                <a:tab algn="l" pos="0"/>
              </a:tabLst>
            </a:pPr>
            <a:r>
              <a:rPr b="0" lang="en-US" sz="1600" strike="noStrike" u="none">
                <a:solidFill>
                  <a:schemeClr val="dk1"/>
                </a:solidFill>
                <a:effectLst/>
                <a:uFillTx/>
                <a:latin typeface="Calibri"/>
              </a:rPr>
              <a:t>Click to edit Master text styles</a:t>
            </a:r>
            <a:endParaRPr b="0" lang="en-US" sz="1600" strike="noStrike" u="none">
              <a:solidFill>
                <a:srgbClr val="000000"/>
              </a:solidFill>
              <a:effectLst/>
              <a:uFillTx/>
              <a:latin typeface="Arial"/>
            </a:endParaRPr>
          </a:p>
        </p:txBody>
      </p:sp>
      <p:sp>
        <p:nvSpPr>
          <p:cNvPr id="12" name="PlaceHolder 4"/>
          <p:cNvSpPr>
            <a:spLocks noGrp="1"/>
          </p:cNvSpPr>
          <p:nvPr>
            <p:ph type="dt" idx="7"/>
          </p:nvPr>
        </p:nvSpPr>
        <p:spPr>
          <a:xfrm>
            <a:off x="525960" y="7203960"/>
            <a:ext cx="2453040" cy="412920"/>
          </a:xfrm>
          <a:prstGeom prst="rect">
            <a:avLst/>
          </a:prstGeom>
          <a:noFill/>
          <a:ln w="0">
            <a:noFill/>
          </a:ln>
        </p:spPr>
        <p:txBody>
          <a:bodyPr lIns="107640" rIns="107640" tIns="53640" bIns="53640" anchor="ctr">
            <a:noAutofit/>
          </a:bodyPr>
          <a:lstStyle>
            <a:lvl1pPr indent="0"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defTabSz="537840">
              <a:lnSpc>
                <a:spcPct val="100000"/>
              </a:lnSpc>
              <a:buNone/>
              <a:tabLst>
                <a:tab algn="l" pos="0"/>
              </a:tabLst>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13" name="PlaceHolder 5"/>
          <p:cNvSpPr>
            <a:spLocks noGrp="1"/>
          </p:cNvSpPr>
          <p:nvPr>
            <p:ph type="ftr" idx="8"/>
          </p:nvPr>
        </p:nvSpPr>
        <p:spPr>
          <a:xfrm>
            <a:off x="3592800" y="7203960"/>
            <a:ext cx="3329280" cy="412920"/>
          </a:xfrm>
          <a:prstGeom prst="rect">
            <a:avLst/>
          </a:prstGeom>
          <a:noFill/>
          <a:ln w="0">
            <a:noFill/>
          </a:ln>
        </p:spPr>
        <p:txBody>
          <a:bodyPr lIns="107640" rIns="107640" tIns="53640" bIns="5364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14" name="PlaceHolder 6"/>
          <p:cNvSpPr>
            <a:spLocks noGrp="1"/>
          </p:cNvSpPr>
          <p:nvPr>
            <p:ph type="sldNum" idx="9"/>
          </p:nvPr>
        </p:nvSpPr>
        <p:spPr>
          <a:xfrm>
            <a:off x="7536240" y="7203960"/>
            <a:ext cx="2453040" cy="412920"/>
          </a:xfrm>
          <a:prstGeom prst="rect">
            <a:avLst/>
          </a:prstGeom>
          <a:noFill/>
          <a:ln w="0">
            <a:noFill/>
          </a:ln>
        </p:spPr>
        <p:txBody>
          <a:bodyPr lIns="107640" rIns="107640" tIns="53640" bIns="53640" anchor="ctr">
            <a:noAutofit/>
          </a:bodyPr>
          <a:lstStyle>
            <a:lvl1pPr indent="0" algn="r"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algn="r" defTabSz="537840">
              <a:lnSpc>
                <a:spcPct val="100000"/>
              </a:lnSpc>
              <a:buNone/>
              <a:tabLst>
                <a:tab algn="l" pos="0"/>
              </a:tabLst>
            </a:pPr>
            <a:fld id="{D3279355-31C9-4833-A674-8919F2E7BA3E}"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bg>
      <p:bgPr>
        <a:blipFill rotWithShape="0">
          <a:blip r:embed="rId2"/>
          <a:tile tx="0" ty="0" sx="100000" sy="100000" algn="tl"/>
        </a:blipFill>
      </p:bgPr>
    </p:bg>
    <p:spTree>
      <p:nvGrpSpPr>
        <p:cNvPr id="1" name=""/>
        <p:cNvGrpSpPr/>
        <p:nvPr/>
      </p:nvGrpSpPr>
      <p:grpSpPr>
        <a:xfrm>
          <a:off x="0" y="0"/>
          <a:ext cx="0" cy="0"/>
          <a:chOff x="0" y="0"/>
          <a:chExt cx="0" cy="0"/>
        </a:xfrm>
      </p:grpSpPr>
      <p:sp>
        <p:nvSpPr>
          <p:cNvPr id="15" name="PlaceHolder 1"/>
          <p:cNvSpPr>
            <a:spLocks noGrp="1"/>
          </p:cNvSpPr>
          <p:nvPr>
            <p:ph type="title"/>
          </p:nvPr>
        </p:nvSpPr>
        <p:spPr>
          <a:xfrm>
            <a:off x="788760" y="2414520"/>
            <a:ext cx="8937720" cy="1665360"/>
          </a:xfrm>
          <a:prstGeom prst="rect">
            <a:avLst/>
          </a:prstGeom>
          <a:noFill/>
          <a:ln w="0">
            <a:noFill/>
          </a:ln>
        </p:spPr>
        <p:txBody>
          <a:bodyPr lIns="107640" rIns="107640" tIns="53640" bIns="53640" anchor="ctr">
            <a:noAutofit/>
          </a:bodyPr>
          <a:p>
            <a:pPr indent="0" algn="ctr" defTabSz="537840">
              <a:lnSpc>
                <a:spcPct val="100000"/>
              </a:lnSpc>
              <a:buNone/>
              <a:tabLst>
                <a:tab algn="l" pos="0"/>
              </a:tabLst>
            </a:pPr>
            <a:r>
              <a:rPr b="0" lang="en-US" sz="5200" strike="noStrike" u="none">
                <a:solidFill>
                  <a:schemeClr val="dk1"/>
                </a:solidFill>
                <a:effectLst/>
                <a:uFillTx/>
                <a:latin typeface="Calibri"/>
              </a:rPr>
              <a:t>Click to edit Master title style</a:t>
            </a:r>
            <a:endParaRPr b="0" lang="en-US" sz="5200" strike="noStrike" u="none">
              <a:solidFill>
                <a:srgbClr val="000000"/>
              </a:solidFill>
              <a:effectLst/>
              <a:uFillTx/>
              <a:latin typeface="Arial"/>
            </a:endParaRPr>
          </a:p>
        </p:txBody>
      </p:sp>
      <p:sp>
        <p:nvSpPr>
          <p:cNvPr id="16" name="PlaceHolder 2"/>
          <p:cNvSpPr>
            <a:spLocks noGrp="1"/>
          </p:cNvSpPr>
          <p:nvPr>
            <p:ph type="dt" idx="10"/>
          </p:nvPr>
        </p:nvSpPr>
        <p:spPr>
          <a:xfrm>
            <a:off x="525960" y="7203960"/>
            <a:ext cx="2453040" cy="412920"/>
          </a:xfrm>
          <a:prstGeom prst="rect">
            <a:avLst/>
          </a:prstGeom>
          <a:noFill/>
          <a:ln w="0">
            <a:noFill/>
          </a:ln>
        </p:spPr>
        <p:txBody>
          <a:bodyPr lIns="107640" rIns="107640" tIns="53640" bIns="53640" anchor="ctr">
            <a:noAutofit/>
          </a:bodyPr>
          <a:lstStyle>
            <a:lvl1pPr indent="0"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defTabSz="537840">
              <a:lnSpc>
                <a:spcPct val="100000"/>
              </a:lnSpc>
              <a:buNone/>
              <a:tabLst>
                <a:tab algn="l" pos="0"/>
              </a:tabLst>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17" name="PlaceHolder 3"/>
          <p:cNvSpPr>
            <a:spLocks noGrp="1"/>
          </p:cNvSpPr>
          <p:nvPr>
            <p:ph type="ftr" idx="11"/>
          </p:nvPr>
        </p:nvSpPr>
        <p:spPr>
          <a:xfrm>
            <a:off x="3592800" y="7203960"/>
            <a:ext cx="3329280" cy="412920"/>
          </a:xfrm>
          <a:prstGeom prst="rect">
            <a:avLst/>
          </a:prstGeom>
          <a:noFill/>
          <a:ln w="0">
            <a:noFill/>
          </a:ln>
        </p:spPr>
        <p:txBody>
          <a:bodyPr lIns="107640" rIns="107640" tIns="53640" bIns="5364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18" name="PlaceHolder 4"/>
          <p:cNvSpPr>
            <a:spLocks noGrp="1"/>
          </p:cNvSpPr>
          <p:nvPr>
            <p:ph type="sldNum" idx="12"/>
          </p:nvPr>
        </p:nvSpPr>
        <p:spPr>
          <a:xfrm>
            <a:off x="7536240" y="7203960"/>
            <a:ext cx="2453040" cy="412920"/>
          </a:xfrm>
          <a:prstGeom prst="rect">
            <a:avLst/>
          </a:prstGeom>
          <a:noFill/>
          <a:ln w="0">
            <a:noFill/>
          </a:ln>
        </p:spPr>
        <p:txBody>
          <a:bodyPr lIns="107640" rIns="107640" tIns="53640" bIns="53640" anchor="ctr">
            <a:noAutofit/>
          </a:bodyPr>
          <a:lstStyle>
            <a:lvl1pPr indent="0" algn="r"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algn="r" defTabSz="537840">
              <a:lnSpc>
                <a:spcPct val="100000"/>
              </a:lnSpc>
              <a:buNone/>
              <a:tabLst>
                <a:tab algn="l" pos="0"/>
              </a:tabLst>
            </a:pPr>
            <a:fld id="{6EB7D6D8-7432-4F5F-837E-F60D248003C4}"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
        <p:nvSpPr>
          <p:cNvPr id="19" name="PlaceHolder 5"/>
          <p:cNvSpPr>
            <a:spLocks noGrp="1"/>
          </p:cNvSpPr>
          <p:nvPr>
            <p:ph type="body"/>
          </p:nvPr>
        </p:nvSpPr>
        <p:spPr>
          <a:xfrm>
            <a:off x="525600" y="1818720"/>
            <a:ext cx="9463320" cy="450720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en-US" sz="3800" strike="noStrike" u="none">
                <a:solidFill>
                  <a:schemeClr val="dk1"/>
                </a:solidFill>
                <a:effectLst/>
                <a:uFillTx/>
                <a:latin typeface="Calibri"/>
              </a:rPr>
              <a:t>Click to edit the outline text format</a:t>
            </a:r>
            <a:endParaRPr b="0" lang="en-US" sz="3800" strike="noStrike" u="none">
              <a:solidFill>
                <a:srgbClr val="000000"/>
              </a:solidFill>
              <a:effectLst/>
              <a:uFillTx/>
              <a:latin typeface="Arial"/>
            </a:endParaRPr>
          </a:p>
          <a:p>
            <a:pPr lvl="1" marL="864000" indent="-324000">
              <a:lnSpc>
                <a:spcPct val="100000"/>
              </a:lnSpc>
              <a:spcBef>
                <a:spcPts val="1134"/>
              </a:spcBef>
              <a:buClr>
                <a:srgbClr val="000000"/>
              </a:buClr>
              <a:buSzPct val="75000"/>
              <a:buFont typeface="Symbol" charset="2"/>
              <a:buChar char=""/>
            </a:pPr>
            <a:r>
              <a:rPr b="0" lang="en-US" sz="2800" strike="noStrike" u="none">
                <a:solidFill>
                  <a:schemeClr val="dk1"/>
                </a:solidFill>
                <a:effectLst/>
                <a:uFillTx/>
                <a:latin typeface="Calibri"/>
              </a:rPr>
              <a:t>Second Outline Level</a:t>
            </a:r>
            <a:endParaRPr b="0" lang="en-US" sz="2800" strike="noStrike" u="none">
              <a:solidFill>
                <a:srgbClr val="000000"/>
              </a:solidFill>
              <a:effectLst/>
              <a:uFillTx/>
              <a:latin typeface="Arial"/>
            </a:endParaRPr>
          </a:p>
          <a:p>
            <a:pPr lvl="2" marL="1296000" indent="-288000">
              <a:lnSpc>
                <a:spcPct val="100000"/>
              </a:lnSpc>
              <a:spcBef>
                <a:spcPts val="850"/>
              </a:spcBef>
              <a:buClr>
                <a:srgbClr val="000000"/>
              </a:buClr>
              <a:buSzPct val="45000"/>
              <a:buFont typeface="Wingdings" charset="2"/>
              <a:buChar char=""/>
            </a:pPr>
            <a:r>
              <a:rPr b="0" lang="en-US" sz="2400" strike="noStrike" u="none">
                <a:solidFill>
                  <a:schemeClr val="dk1"/>
                </a:solidFill>
                <a:effectLst/>
                <a:uFillTx/>
                <a:latin typeface="Calibri"/>
              </a:rPr>
              <a:t>Third Outline Level</a:t>
            </a:r>
            <a:endParaRPr b="0" lang="en-US" sz="2400" strike="noStrike" u="none">
              <a:solidFill>
                <a:srgbClr val="000000"/>
              </a:solidFill>
              <a:effectLst/>
              <a:uFillTx/>
              <a:latin typeface="Arial"/>
            </a:endParaRPr>
          </a:p>
          <a:p>
            <a:pPr lvl="3" marL="1728000" indent="-216000">
              <a:lnSpc>
                <a:spcPct val="100000"/>
              </a:lnSpc>
              <a:spcBef>
                <a:spcPts val="567"/>
              </a:spcBef>
              <a:buClr>
                <a:srgbClr val="000000"/>
              </a:buClr>
              <a:buSzPct val="75000"/>
              <a:buFont typeface="Symbol" charset="2"/>
              <a:buChar char=""/>
            </a:pPr>
            <a:r>
              <a:rPr b="0" lang="en-US" sz="2400" strike="noStrike" u="none">
                <a:solidFill>
                  <a:schemeClr val="dk1"/>
                </a:solidFill>
                <a:effectLst/>
                <a:uFillTx/>
                <a:latin typeface="Calibri"/>
              </a:rPr>
              <a:t>Fourth Outline Level</a:t>
            </a:r>
            <a:endParaRPr b="0" lang="en-US" sz="2400" strike="noStrike" u="none">
              <a:solidFill>
                <a:srgbClr val="000000"/>
              </a:solidFill>
              <a:effectLst/>
              <a:uFillTx/>
              <a:latin typeface="Arial"/>
            </a:endParaRPr>
          </a:p>
          <a:p>
            <a:pPr lvl="4" marL="2160000" indent="-216000">
              <a:lnSpc>
                <a:spcPct val="100000"/>
              </a:lnSpc>
              <a:spcBef>
                <a:spcPts val="283"/>
              </a:spcBef>
              <a:buClr>
                <a:srgbClr val="000000"/>
              </a:buClr>
              <a:buSzPct val="45000"/>
              <a:buFont typeface="Wingdings" charset="2"/>
              <a:buChar char=""/>
            </a:pPr>
            <a:r>
              <a:rPr b="0" lang="en-US" sz="2000" strike="noStrike" u="none">
                <a:solidFill>
                  <a:schemeClr val="dk1"/>
                </a:solidFill>
                <a:effectLst/>
                <a:uFillTx/>
                <a:latin typeface="Calibri"/>
              </a:rPr>
              <a:t>Fifth Outline Level</a:t>
            </a:r>
            <a:endParaRPr b="0" lang="en-US" sz="2000" strike="noStrike" u="none">
              <a:solidFill>
                <a:srgbClr val="000000"/>
              </a:solidFill>
              <a:effectLst/>
              <a:uFillTx/>
              <a:latin typeface="Arial"/>
            </a:endParaRPr>
          </a:p>
          <a:p>
            <a:pPr lvl="5" marL="2592000" indent="-216000">
              <a:lnSpc>
                <a:spcPct val="100000"/>
              </a:lnSpc>
              <a:spcBef>
                <a:spcPts val="283"/>
              </a:spcBef>
              <a:buClr>
                <a:srgbClr val="000000"/>
              </a:buClr>
              <a:buSzPct val="45000"/>
              <a:buFont typeface="Wingdings" charset="2"/>
              <a:buChar char=""/>
            </a:pPr>
            <a:r>
              <a:rPr b="0" lang="en-US" sz="2000" strike="noStrike" u="none">
                <a:solidFill>
                  <a:schemeClr val="dk1"/>
                </a:solidFill>
                <a:effectLst/>
                <a:uFillTx/>
                <a:latin typeface="Calibri"/>
              </a:rPr>
              <a:t>Sixth Outline Level</a:t>
            </a:r>
            <a:endParaRPr b="0" lang="en-US" sz="2000" strike="noStrike" u="none">
              <a:solidFill>
                <a:srgbClr val="000000"/>
              </a:solidFill>
              <a:effectLst/>
              <a:uFillTx/>
              <a:latin typeface="Arial"/>
            </a:endParaRPr>
          </a:p>
          <a:p>
            <a:pPr lvl="6" marL="3024000" indent="-216000">
              <a:lnSpc>
                <a:spcPct val="100000"/>
              </a:lnSpc>
              <a:spcBef>
                <a:spcPts val="283"/>
              </a:spcBef>
              <a:buClr>
                <a:srgbClr val="000000"/>
              </a:buClr>
              <a:buSzPct val="45000"/>
              <a:buFont typeface="Wingdings" charset="2"/>
              <a:buChar char=""/>
            </a:pPr>
            <a:r>
              <a:rPr b="0" lang="en-US" sz="2000" strike="noStrike" u="none">
                <a:solidFill>
                  <a:schemeClr val="dk1"/>
                </a:solidFill>
                <a:effectLst/>
                <a:uFillTx/>
                <a:latin typeface="Calibri"/>
              </a:rPr>
              <a:t>Seventh Outline Level</a:t>
            </a:r>
            <a:endParaRPr b="0" lang="en-US" sz="2000" strike="noStrike" u="none">
              <a:solidFill>
                <a:srgbClr val="000000"/>
              </a:solidFill>
              <a:effectLst/>
              <a:uFillTx/>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blipFill rotWithShape="0">
          <a:blip r:embed="rId2"/>
          <a:tile tx="0" ty="0" sx="100000" sy="100000" algn="tl"/>
        </a:blipFill>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525960" y="311400"/>
            <a:ext cx="9463320" cy="1294560"/>
          </a:xfrm>
          <a:prstGeom prst="rect">
            <a:avLst/>
          </a:prstGeom>
          <a:noFill/>
          <a:ln w="0">
            <a:noFill/>
          </a:ln>
        </p:spPr>
        <p:txBody>
          <a:bodyPr lIns="107640" rIns="107640" tIns="53640" bIns="53640" anchor="ctr">
            <a:noAutofit/>
          </a:bodyPr>
          <a:p>
            <a:pPr indent="0" algn="ctr" defTabSz="537840">
              <a:lnSpc>
                <a:spcPct val="100000"/>
              </a:lnSpc>
              <a:buNone/>
              <a:tabLst>
                <a:tab algn="l" pos="0"/>
              </a:tabLst>
            </a:pPr>
            <a:r>
              <a:rPr b="0" lang="en-US" sz="5200" strike="noStrike" u="none">
                <a:solidFill>
                  <a:schemeClr val="dk1"/>
                </a:solidFill>
                <a:effectLst/>
                <a:uFillTx/>
                <a:latin typeface="Calibri"/>
              </a:rPr>
              <a:t>Click to edit Master title style</a:t>
            </a:r>
            <a:endParaRPr b="0" lang="en-US" sz="5200" strike="noStrike" u="none">
              <a:solidFill>
                <a:srgbClr val="000000"/>
              </a:solidFill>
              <a:effectLst/>
              <a:uFillTx/>
              <a:latin typeface="Arial"/>
            </a:endParaRPr>
          </a:p>
        </p:txBody>
      </p:sp>
      <p:sp>
        <p:nvSpPr>
          <p:cNvPr id="21" name="PlaceHolder 2"/>
          <p:cNvSpPr>
            <a:spLocks noGrp="1"/>
          </p:cNvSpPr>
          <p:nvPr>
            <p:ph type="body"/>
          </p:nvPr>
        </p:nvSpPr>
        <p:spPr>
          <a:xfrm>
            <a:off x="525960" y="1813680"/>
            <a:ext cx="9463320" cy="5128560"/>
          </a:xfrm>
          <a:prstGeom prst="rect">
            <a:avLst/>
          </a:prstGeom>
          <a:noFill/>
          <a:ln w="0">
            <a:noFill/>
          </a:ln>
        </p:spPr>
        <p:txBody>
          <a:bodyPr lIns="107640" rIns="107640" tIns="53640" bIns="53640" anchor="t" vert="eaVert">
            <a:noAutofit/>
          </a:bodyPr>
          <a:p>
            <a:pPr marL="403560" indent="-403560" defTabSz="537840">
              <a:lnSpc>
                <a:spcPct val="100000"/>
              </a:lnSpc>
              <a:spcBef>
                <a:spcPts val="760"/>
              </a:spcBef>
              <a:buClr>
                <a:srgbClr val="000000"/>
              </a:buClr>
              <a:buFont typeface="Arial"/>
              <a:buChar char="•"/>
            </a:pPr>
            <a:r>
              <a:rPr b="0" lang="en-US" sz="3800" strike="noStrike" u="none">
                <a:solidFill>
                  <a:schemeClr val="dk1"/>
                </a:solidFill>
                <a:effectLst/>
                <a:uFillTx/>
                <a:latin typeface="Calibri"/>
              </a:rPr>
              <a:t>Click to edit Master text styles</a:t>
            </a:r>
            <a:endParaRPr b="0" lang="en-US" sz="3800" strike="noStrike" u="none">
              <a:solidFill>
                <a:srgbClr val="000000"/>
              </a:solidFill>
              <a:effectLst/>
              <a:uFillTx/>
              <a:latin typeface="Arial"/>
            </a:endParaRPr>
          </a:p>
          <a:p>
            <a:pPr lvl="1" marL="874080" indent="-336240" defTabSz="537840">
              <a:lnSpc>
                <a:spcPct val="100000"/>
              </a:lnSpc>
              <a:spcBef>
                <a:spcPts val="660"/>
              </a:spcBef>
              <a:buClr>
                <a:srgbClr val="000000"/>
              </a:buClr>
              <a:buFont typeface="Arial"/>
              <a:buChar char="–"/>
            </a:pPr>
            <a:r>
              <a:rPr b="0" lang="en-US" sz="3300" strike="noStrike" u="none">
                <a:solidFill>
                  <a:schemeClr val="dk1"/>
                </a:solidFill>
                <a:effectLst/>
                <a:uFillTx/>
                <a:latin typeface="Calibri"/>
              </a:rPr>
              <a:t>Second level</a:t>
            </a:r>
            <a:endParaRPr b="0" lang="en-US" sz="3300" strike="noStrike" u="none">
              <a:solidFill>
                <a:srgbClr val="000000"/>
              </a:solidFill>
              <a:effectLst/>
              <a:uFillTx/>
              <a:latin typeface="Arial"/>
            </a:endParaRPr>
          </a:p>
          <a:p>
            <a:pPr lvl="2" marL="1344600" indent="-26892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Third level</a:t>
            </a:r>
            <a:endParaRPr b="0" lang="en-US" sz="2800" strike="noStrike" u="none">
              <a:solidFill>
                <a:srgbClr val="000000"/>
              </a:solidFill>
              <a:effectLst/>
              <a:uFillTx/>
              <a:latin typeface="Arial"/>
            </a:endParaRPr>
          </a:p>
          <a:p>
            <a:pPr lvl="3" marL="188244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Fourth level</a:t>
            </a:r>
            <a:endParaRPr b="0" lang="en-US" sz="2400" strike="noStrike" u="none">
              <a:solidFill>
                <a:srgbClr val="000000"/>
              </a:solidFill>
              <a:effectLst/>
              <a:uFillTx/>
              <a:latin typeface="Arial"/>
            </a:endParaRPr>
          </a:p>
          <a:p>
            <a:pPr lvl="4" marL="242028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Fifth level</a:t>
            </a:r>
            <a:endParaRPr b="0" lang="en-US" sz="2400" strike="noStrike" u="none">
              <a:solidFill>
                <a:srgbClr val="000000"/>
              </a:solidFill>
              <a:effectLst/>
              <a:uFillTx/>
              <a:latin typeface="Arial"/>
            </a:endParaRPr>
          </a:p>
        </p:txBody>
      </p:sp>
      <p:sp>
        <p:nvSpPr>
          <p:cNvPr id="22" name="PlaceHolder 3"/>
          <p:cNvSpPr>
            <a:spLocks noGrp="1"/>
          </p:cNvSpPr>
          <p:nvPr>
            <p:ph type="dt" idx="13"/>
          </p:nvPr>
        </p:nvSpPr>
        <p:spPr>
          <a:xfrm>
            <a:off x="525960" y="7203960"/>
            <a:ext cx="2453040" cy="412920"/>
          </a:xfrm>
          <a:prstGeom prst="rect">
            <a:avLst/>
          </a:prstGeom>
          <a:noFill/>
          <a:ln w="0">
            <a:noFill/>
          </a:ln>
        </p:spPr>
        <p:txBody>
          <a:bodyPr lIns="107640" rIns="107640" tIns="53640" bIns="53640" anchor="ctr">
            <a:noAutofit/>
          </a:bodyPr>
          <a:lstStyle>
            <a:lvl1pPr indent="0"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defTabSz="537840">
              <a:lnSpc>
                <a:spcPct val="100000"/>
              </a:lnSpc>
              <a:buNone/>
              <a:tabLst>
                <a:tab algn="l" pos="0"/>
              </a:tabLst>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23" name="PlaceHolder 4"/>
          <p:cNvSpPr>
            <a:spLocks noGrp="1"/>
          </p:cNvSpPr>
          <p:nvPr>
            <p:ph type="ftr" idx="14"/>
          </p:nvPr>
        </p:nvSpPr>
        <p:spPr>
          <a:xfrm>
            <a:off x="3592800" y="7203960"/>
            <a:ext cx="3329280" cy="412920"/>
          </a:xfrm>
          <a:prstGeom prst="rect">
            <a:avLst/>
          </a:prstGeom>
          <a:noFill/>
          <a:ln w="0">
            <a:noFill/>
          </a:ln>
        </p:spPr>
        <p:txBody>
          <a:bodyPr lIns="107640" rIns="107640" tIns="53640" bIns="5364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24" name="PlaceHolder 5"/>
          <p:cNvSpPr>
            <a:spLocks noGrp="1"/>
          </p:cNvSpPr>
          <p:nvPr>
            <p:ph type="sldNum" idx="15"/>
          </p:nvPr>
        </p:nvSpPr>
        <p:spPr>
          <a:xfrm>
            <a:off x="7536240" y="7203960"/>
            <a:ext cx="2453040" cy="412920"/>
          </a:xfrm>
          <a:prstGeom prst="rect">
            <a:avLst/>
          </a:prstGeom>
          <a:noFill/>
          <a:ln w="0">
            <a:noFill/>
          </a:ln>
        </p:spPr>
        <p:txBody>
          <a:bodyPr lIns="107640" rIns="107640" tIns="53640" bIns="53640" anchor="ctr">
            <a:noAutofit/>
          </a:bodyPr>
          <a:lstStyle>
            <a:lvl1pPr indent="0" algn="r"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algn="r" defTabSz="537840">
              <a:lnSpc>
                <a:spcPct val="100000"/>
              </a:lnSpc>
              <a:buNone/>
              <a:tabLst>
                <a:tab algn="l" pos="0"/>
              </a:tabLst>
            </a:pPr>
            <a:fld id="{C7E73201-5CD2-4EE3-891D-4A0C023F5A49}"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blipFill rotWithShape="0">
          <a:blip r:embed="rId2"/>
          <a:tile tx="0" ty="0" sx="100000" sy="100000" algn="tl"/>
        </a:blipFill>
      </p:bgPr>
    </p:bg>
    <p:spTree>
      <p:nvGrpSpPr>
        <p:cNvPr id="1" name=""/>
        <p:cNvGrpSpPr/>
        <p:nvPr/>
      </p:nvGrpSpPr>
      <p:grpSpPr>
        <a:xfrm>
          <a:off x="0" y="0"/>
          <a:ext cx="0" cy="0"/>
          <a:chOff x="0" y="0"/>
          <a:chExt cx="0" cy="0"/>
        </a:xfrm>
      </p:grpSpPr>
      <p:sp>
        <p:nvSpPr>
          <p:cNvPr id="25" name="PlaceHolder 1"/>
          <p:cNvSpPr>
            <a:spLocks noGrp="1"/>
          </p:cNvSpPr>
          <p:nvPr>
            <p:ph type="title"/>
          </p:nvPr>
        </p:nvSpPr>
        <p:spPr>
          <a:xfrm>
            <a:off x="7623720" y="289800"/>
            <a:ext cx="2365200" cy="6190200"/>
          </a:xfrm>
          <a:prstGeom prst="rect">
            <a:avLst/>
          </a:prstGeom>
          <a:noFill/>
          <a:ln w="0">
            <a:noFill/>
          </a:ln>
        </p:spPr>
        <p:txBody>
          <a:bodyPr lIns="107640" rIns="107640" tIns="53640" bIns="53640" anchor="ctr" vert="eaVert">
            <a:noAutofit/>
          </a:bodyPr>
          <a:p>
            <a:pPr indent="0" algn="ctr" defTabSz="537840">
              <a:lnSpc>
                <a:spcPct val="100000"/>
              </a:lnSpc>
              <a:buNone/>
              <a:tabLst>
                <a:tab algn="l" pos="0"/>
              </a:tabLst>
            </a:pPr>
            <a:r>
              <a:rPr b="0" lang="en-US" sz="5200" strike="noStrike" u="none">
                <a:solidFill>
                  <a:schemeClr val="dk1"/>
                </a:solidFill>
                <a:effectLst/>
                <a:uFillTx/>
                <a:latin typeface="Calibri"/>
              </a:rPr>
              <a:t>Click to edit Master title style</a:t>
            </a:r>
            <a:endParaRPr b="0" lang="en-US" sz="5200" strike="noStrike" u="none">
              <a:solidFill>
                <a:srgbClr val="000000"/>
              </a:solidFill>
              <a:effectLst/>
              <a:uFillTx/>
              <a:latin typeface="Arial"/>
            </a:endParaRPr>
          </a:p>
        </p:txBody>
      </p:sp>
      <p:sp>
        <p:nvSpPr>
          <p:cNvPr id="26" name="PlaceHolder 2"/>
          <p:cNvSpPr>
            <a:spLocks noGrp="1"/>
          </p:cNvSpPr>
          <p:nvPr>
            <p:ph type="body"/>
          </p:nvPr>
        </p:nvSpPr>
        <p:spPr>
          <a:xfrm>
            <a:off x="525960" y="289800"/>
            <a:ext cx="6922080" cy="6190200"/>
          </a:xfrm>
          <a:prstGeom prst="rect">
            <a:avLst/>
          </a:prstGeom>
          <a:noFill/>
          <a:ln w="0">
            <a:noFill/>
          </a:ln>
        </p:spPr>
        <p:txBody>
          <a:bodyPr lIns="107640" rIns="107640" tIns="53640" bIns="53640" anchor="t" vert="eaVert">
            <a:noAutofit/>
          </a:bodyPr>
          <a:p>
            <a:pPr marL="403560" indent="-403560" defTabSz="537840">
              <a:lnSpc>
                <a:spcPct val="100000"/>
              </a:lnSpc>
              <a:spcBef>
                <a:spcPts val="760"/>
              </a:spcBef>
              <a:buClr>
                <a:srgbClr val="000000"/>
              </a:buClr>
              <a:buFont typeface="Arial"/>
              <a:buChar char="•"/>
            </a:pPr>
            <a:r>
              <a:rPr b="0" lang="en-US" sz="3800" strike="noStrike" u="none">
                <a:solidFill>
                  <a:schemeClr val="dk1"/>
                </a:solidFill>
                <a:effectLst/>
                <a:uFillTx/>
                <a:latin typeface="Calibri"/>
              </a:rPr>
              <a:t>Click to edit Master text styles</a:t>
            </a:r>
            <a:endParaRPr b="0" lang="en-US" sz="3800" strike="noStrike" u="none">
              <a:solidFill>
                <a:srgbClr val="000000"/>
              </a:solidFill>
              <a:effectLst/>
              <a:uFillTx/>
              <a:latin typeface="Arial"/>
            </a:endParaRPr>
          </a:p>
          <a:p>
            <a:pPr lvl="1" marL="874080" indent="-336240" defTabSz="537840">
              <a:lnSpc>
                <a:spcPct val="100000"/>
              </a:lnSpc>
              <a:spcBef>
                <a:spcPts val="660"/>
              </a:spcBef>
              <a:buClr>
                <a:srgbClr val="000000"/>
              </a:buClr>
              <a:buFont typeface="Arial"/>
              <a:buChar char="–"/>
            </a:pPr>
            <a:r>
              <a:rPr b="0" lang="en-US" sz="3300" strike="noStrike" u="none">
                <a:solidFill>
                  <a:schemeClr val="dk1"/>
                </a:solidFill>
                <a:effectLst/>
                <a:uFillTx/>
                <a:latin typeface="Calibri"/>
              </a:rPr>
              <a:t>Second level</a:t>
            </a:r>
            <a:endParaRPr b="0" lang="en-US" sz="3300" strike="noStrike" u="none">
              <a:solidFill>
                <a:srgbClr val="000000"/>
              </a:solidFill>
              <a:effectLst/>
              <a:uFillTx/>
              <a:latin typeface="Arial"/>
            </a:endParaRPr>
          </a:p>
          <a:p>
            <a:pPr lvl="2" marL="1344600" indent="-26892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Third level</a:t>
            </a:r>
            <a:endParaRPr b="0" lang="en-US" sz="2800" strike="noStrike" u="none">
              <a:solidFill>
                <a:srgbClr val="000000"/>
              </a:solidFill>
              <a:effectLst/>
              <a:uFillTx/>
              <a:latin typeface="Arial"/>
            </a:endParaRPr>
          </a:p>
          <a:p>
            <a:pPr lvl="3" marL="188244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Fourth level</a:t>
            </a:r>
            <a:endParaRPr b="0" lang="en-US" sz="2400" strike="noStrike" u="none">
              <a:solidFill>
                <a:srgbClr val="000000"/>
              </a:solidFill>
              <a:effectLst/>
              <a:uFillTx/>
              <a:latin typeface="Arial"/>
            </a:endParaRPr>
          </a:p>
          <a:p>
            <a:pPr lvl="4" marL="242028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Fifth level</a:t>
            </a:r>
            <a:endParaRPr b="0" lang="en-US" sz="2400" strike="noStrike" u="none">
              <a:solidFill>
                <a:srgbClr val="000000"/>
              </a:solidFill>
              <a:effectLst/>
              <a:uFillTx/>
              <a:latin typeface="Arial"/>
            </a:endParaRPr>
          </a:p>
        </p:txBody>
      </p:sp>
      <p:sp>
        <p:nvSpPr>
          <p:cNvPr id="27" name="PlaceHolder 3"/>
          <p:cNvSpPr>
            <a:spLocks noGrp="1"/>
          </p:cNvSpPr>
          <p:nvPr>
            <p:ph type="dt" idx="16"/>
          </p:nvPr>
        </p:nvSpPr>
        <p:spPr>
          <a:xfrm>
            <a:off x="525960" y="7203960"/>
            <a:ext cx="2453040" cy="412920"/>
          </a:xfrm>
          <a:prstGeom prst="rect">
            <a:avLst/>
          </a:prstGeom>
          <a:noFill/>
          <a:ln w="0">
            <a:noFill/>
          </a:ln>
        </p:spPr>
        <p:txBody>
          <a:bodyPr lIns="107640" rIns="107640" tIns="53640" bIns="53640" anchor="ctr">
            <a:noAutofit/>
          </a:bodyPr>
          <a:lstStyle>
            <a:lvl1pPr indent="0"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defTabSz="537840">
              <a:lnSpc>
                <a:spcPct val="100000"/>
              </a:lnSpc>
              <a:buNone/>
              <a:tabLst>
                <a:tab algn="l" pos="0"/>
              </a:tabLst>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28" name="PlaceHolder 4"/>
          <p:cNvSpPr>
            <a:spLocks noGrp="1"/>
          </p:cNvSpPr>
          <p:nvPr>
            <p:ph type="ftr" idx="17"/>
          </p:nvPr>
        </p:nvSpPr>
        <p:spPr>
          <a:xfrm>
            <a:off x="3592800" y="7203960"/>
            <a:ext cx="3329280" cy="412920"/>
          </a:xfrm>
          <a:prstGeom prst="rect">
            <a:avLst/>
          </a:prstGeom>
          <a:noFill/>
          <a:ln w="0">
            <a:noFill/>
          </a:ln>
        </p:spPr>
        <p:txBody>
          <a:bodyPr lIns="107640" rIns="107640" tIns="53640" bIns="5364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29" name="PlaceHolder 5"/>
          <p:cNvSpPr>
            <a:spLocks noGrp="1"/>
          </p:cNvSpPr>
          <p:nvPr>
            <p:ph type="sldNum" idx="18"/>
          </p:nvPr>
        </p:nvSpPr>
        <p:spPr>
          <a:xfrm>
            <a:off x="7536240" y="7203960"/>
            <a:ext cx="2453040" cy="412920"/>
          </a:xfrm>
          <a:prstGeom prst="rect">
            <a:avLst/>
          </a:prstGeom>
          <a:noFill/>
          <a:ln w="0">
            <a:noFill/>
          </a:ln>
        </p:spPr>
        <p:txBody>
          <a:bodyPr lIns="107640" rIns="107640" tIns="53640" bIns="53640" anchor="ctr">
            <a:noAutofit/>
          </a:bodyPr>
          <a:lstStyle>
            <a:lvl1pPr indent="0" algn="r"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algn="r" defTabSz="537840">
              <a:lnSpc>
                <a:spcPct val="100000"/>
              </a:lnSpc>
              <a:buNone/>
              <a:tabLst>
                <a:tab algn="l" pos="0"/>
              </a:tabLst>
            </a:pPr>
            <a:fld id="{C13B317A-4B41-4D31-88BF-89218353879F}"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blipFill rotWithShape="0">
          <a:blip r:embed="rId2"/>
          <a:tile tx="0" ty="0" sx="100000" sy="100000" algn="tl"/>
        </a:blipFill>
      </p:bgPr>
    </p:bg>
    <p:spTree>
      <p:nvGrpSpPr>
        <p:cNvPr id="1" name=""/>
        <p:cNvGrpSpPr/>
        <p:nvPr/>
      </p:nvGrpSpPr>
      <p:grpSpPr>
        <a:xfrm>
          <a:off x="0" y="0"/>
          <a:ext cx="0" cy="0"/>
          <a:chOff x="0" y="0"/>
          <a:chExt cx="0" cy="0"/>
        </a:xfrm>
      </p:grpSpPr>
      <p:sp>
        <p:nvSpPr>
          <p:cNvPr id="30" name="PlaceHolder 1"/>
          <p:cNvSpPr>
            <a:spLocks noGrp="1"/>
          </p:cNvSpPr>
          <p:nvPr>
            <p:ph type="title"/>
          </p:nvPr>
        </p:nvSpPr>
        <p:spPr>
          <a:xfrm>
            <a:off x="525960" y="311400"/>
            <a:ext cx="9463320" cy="1294560"/>
          </a:xfrm>
          <a:prstGeom prst="rect">
            <a:avLst/>
          </a:prstGeom>
          <a:noFill/>
          <a:ln w="0">
            <a:noFill/>
          </a:ln>
        </p:spPr>
        <p:txBody>
          <a:bodyPr lIns="107640" rIns="107640" tIns="53640" bIns="53640" anchor="ctr">
            <a:noAutofit/>
          </a:bodyPr>
          <a:p>
            <a:pPr indent="0" algn="ctr" defTabSz="537840">
              <a:lnSpc>
                <a:spcPct val="100000"/>
              </a:lnSpc>
              <a:buNone/>
              <a:tabLst>
                <a:tab algn="l" pos="0"/>
              </a:tabLst>
            </a:pPr>
            <a:r>
              <a:rPr b="0" lang="en-US" sz="5200" strike="noStrike" u="none">
                <a:solidFill>
                  <a:schemeClr val="dk1"/>
                </a:solidFill>
                <a:effectLst/>
                <a:uFillTx/>
                <a:latin typeface="Calibri"/>
              </a:rPr>
              <a:t>Click to edit Master title style</a:t>
            </a:r>
            <a:endParaRPr b="0" lang="en-US" sz="5200" strike="noStrike" u="none">
              <a:solidFill>
                <a:srgbClr val="000000"/>
              </a:solidFill>
              <a:effectLst/>
              <a:uFillTx/>
              <a:latin typeface="Arial"/>
            </a:endParaRPr>
          </a:p>
        </p:txBody>
      </p:sp>
      <p:sp>
        <p:nvSpPr>
          <p:cNvPr id="31" name="PlaceHolder 2"/>
          <p:cNvSpPr>
            <a:spLocks noGrp="1"/>
          </p:cNvSpPr>
          <p:nvPr>
            <p:ph type="body"/>
          </p:nvPr>
        </p:nvSpPr>
        <p:spPr>
          <a:xfrm>
            <a:off x="525960" y="1813680"/>
            <a:ext cx="9463320" cy="5128560"/>
          </a:xfrm>
          <a:prstGeom prst="rect">
            <a:avLst/>
          </a:prstGeom>
          <a:noFill/>
          <a:ln w="0">
            <a:noFill/>
          </a:ln>
        </p:spPr>
        <p:txBody>
          <a:bodyPr lIns="107640" rIns="107640" tIns="53640" bIns="53640" anchor="t">
            <a:noAutofit/>
          </a:bodyPr>
          <a:p>
            <a:pPr marL="403560" indent="-403560" defTabSz="537840">
              <a:lnSpc>
                <a:spcPct val="100000"/>
              </a:lnSpc>
              <a:spcBef>
                <a:spcPts val="760"/>
              </a:spcBef>
              <a:buClr>
                <a:srgbClr val="000000"/>
              </a:buClr>
              <a:buFont typeface="Arial"/>
              <a:buChar char="•"/>
            </a:pPr>
            <a:r>
              <a:rPr b="0" lang="en-US" sz="3800" strike="noStrike" u="none">
                <a:solidFill>
                  <a:schemeClr val="dk1"/>
                </a:solidFill>
                <a:effectLst/>
                <a:uFillTx/>
                <a:latin typeface="Calibri"/>
              </a:rPr>
              <a:t>Click to edit Master text styles</a:t>
            </a:r>
            <a:endParaRPr b="0" lang="en-US" sz="3800" strike="noStrike" u="none">
              <a:solidFill>
                <a:srgbClr val="000000"/>
              </a:solidFill>
              <a:effectLst/>
              <a:uFillTx/>
              <a:latin typeface="Arial"/>
            </a:endParaRPr>
          </a:p>
          <a:p>
            <a:pPr lvl="1" marL="874080" indent="-336240" defTabSz="537840">
              <a:lnSpc>
                <a:spcPct val="100000"/>
              </a:lnSpc>
              <a:spcBef>
                <a:spcPts val="660"/>
              </a:spcBef>
              <a:buClr>
                <a:srgbClr val="000000"/>
              </a:buClr>
              <a:buFont typeface="Arial"/>
              <a:buChar char="–"/>
            </a:pPr>
            <a:r>
              <a:rPr b="0" lang="en-US" sz="3300" strike="noStrike" u="none">
                <a:solidFill>
                  <a:schemeClr val="dk1"/>
                </a:solidFill>
                <a:effectLst/>
                <a:uFillTx/>
                <a:latin typeface="Calibri"/>
              </a:rPr>
              <a:t>Second level</a:t>
            </a:r>
            <a:endParaRPr b="0" lang="en-US" sz="3300" strike="noStrike" u="none">
              <a:solidFill>
                <a:srgbClr val="000000"/>
              </a:solidFill>
              <a:effectLst/>
              <a:uFillTx/>
              <a:latin typeface="Arial"/>
            </a:endParaRPr>
          </a:p>
          <a:p>
            <a:pPr lvl="2" marL="1344600" indent="-26892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Third level</a:t>
            </a:r>
            <a:endParaRPr b="0" lang="en-US" sz="2800" strike="noStrike" u="none">
              <a:solidFill>
                <a:srgbClr val="000000"/>
              </a:solidFill>
              <a:effectLst/>
              <a:uFillTx/>
              <a:latin typeface="Arial"/>
            </a:endParaRPr>
          </a:p>
          <a:p>
            <a:pPr lvl="3" marL="188244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Fourth level</a:t>
            </a:r>
            <a:endParaRPr b="0" lang="en-US" sz="2400" strike="noStrike" u="none">
              <a:solidFill>
                <a:srgbClr val="000000"/>
              </a:solidFill>
              <a:effectLst/>
              <a:uFillTx/>
              <a:latin typeface="Arial"/>
            </a:endParaRPr>
          </a:p>
          <a:p>
            <a:pPr lvl="4" marL="242028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Fifth level</a:t>
            </a:r>
            <a:endParaRPr b="0" lang="en-US" sz="2400" strike="noStrike" u="none">
              <a:solidFill>
                <a:srgbClr val="000000"/>
              </a:solidFill>
              <a:effectLst/>
              <a:uFillTx/>
              <a:latin typeface="Arial"/>
            </a:endParaRPr>
          </a:p>
        </p:txBody>
      </p:sp>
      <p:sp>
        <p:nvSpPr>
          <p:cNvPr id="32" name="PlaceHolder 3"/>
          <p:cNvSpPr>
            <a:spLocks noGrp="1"/>
          </p:cNvSpPr>
          <p:nvPr>
            <p:ph type="dt" idx="19"/>
          </p:nvPr>
        </p:nvSpPr>
        <p:spPr>
          <a:xfrm>
            <a:off x="525960" y="7203960"/>
            <a:ext cx="2453040" cy="412920"/>
          </a:xfrm>
          <a:prstGeom prst="rect">
            <a:avLst/>
          </a:prstGeom>
          <a:noFill/>
          <a:ln w="0">
            <a:noFill/>
          </a:ln>
        </p:spPr>
        <p:txBody>
          <a:bodyPr lIns="107640" rIns="107640" tIns="53640" bIns="53640" anchor="ctr">
            <a:noAutofit/>
          </a:bodyPr>
          <a:lstStyle>
            <a:lvl1pPr indent="0"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defTabSz="537840">
              <a:lnSpc>
                <a:spcPct val="100000"/>
              </a:lnSpc>
              <a:buNone/>
              <a:tabLst>
                <a:tab algn="l" pos="0"/>
              </a:tabLst>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33" name="PlaceHolder 4"/>
          <p:cNvSpPr>
            <a:spLocks noGrp="1"/>
          </p:cNvSpPr>
          <p:nvPr>
            <p:ph type="ftr" idx="20"/>
          </p:nvPr>
        </p:nvSpPr>
        <p:spPr>
          <a:xfrm>
            <a:off x="3592800" y="7203960"/>
            <a:ext cx="3329280" cy="412920"/>
          </a:xfrm>
          <a:prstGeom prst="rect">
            <a:avLst/>
          </a:prstGeom>
          <a:noFill/>
          <a:ln w="0">
            <a:noFill/>
          </a:ln>
        </p:spPr>
        <p:txBody>
          <a:bodyPr lIns="107640" rIns="107640" tIns="53640" bIns="5364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34" name="PlaceHolder 5"/>
          <p:cNvSpPr>
            <a:spLocks noGrp="1"/>
          </p:cNvSpPr>
          <p:nvPr>
            <p:ph type="sldNum" idx="21"/>
          </p:nvPr>
        </p:nvSpPr>
        <p:spPr>
          <a:xfrm>
            <a:off x="7536240" y="7203960"/>
            <a:ext cx="2453040" cy="412920"/>
          </a:xfrm>
          <a:prstGeom prst="rect">
            <a:avLst/>
          </a:prstGeom>
          <a:noFill/>
          <a:ln w="0">
            <a:noFill/>
          </a:ln>
        </p:spPr>
        <p:txBody>
          <a:bodyPr lIns="107640" rIns="107640" tIns="53640" bIns="53640" anchor="ctr">
            <a:noAutofit/>
          </a:bodyPr>
          <a:lstStyle>
            <a:lvl1pPr indent="0" algn="r"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algn="r" defTabSz="537840">
              <a:lnSpc>
                <a:spcPct val="100000"/>
              </a:lnSpc>
              <a:buNone/>
              <a:tabLst>
                <a:tab algn="l" pos="0"/>
              </a:tabLst>
            </a:pPr>
            <a:fld id="{D8E944FE-6EF7-493D-9BBD-254F0CF477EF}"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blipFill rotWithShape="0">
          <a:blip r:embed="rId2"/>
          <a:tile tx="0" ty="0" sx="100000" sy="100000" algn="tl"/>
        </a:blipFill>
      </p:bgPr>
    </p:bg>
    <p:spTree>
      <p:nvGrpSpPr>
        <p:cNvPr id="1" name=""/>
        <p:cNvGrpSpPr/>
        <p:nvPr/>
      </p:nvGrpSpPr>
      <p:grpSpPr>
        <a:xfrm>
          <a:off x="0" y="0"/>
          <a:ext cx="0" cy="0"/>
          <a:chOff x="0" y="0"/>
          <a:chExt cx="0" cy="0"/>
        </a:xfrm>
      </p:grpSpPr>
      <p:sp>
        <p:nvSpPr>
          <p:cNvPr id="35" name="PlaceHolder 1"/>
          <p:cNvSpPr>
            <a:spLocks noGrp="1"/>
          </p:cNvSpPr>
          <p:nvPr>
            <p:ph type="title"/>
          </p:nvPr>
        </p:nvSpPr>
        <p:spPr>
          <a:xfrm>
            <a:off x="830520" y="4994640"/>
            <a:ext cx="8937720" cy="1542960"/>
          </a:xfrm>
          <a:prstGeom prst="rect">
            <a:avLst/>
          </a:prstGeom>
          <a:noFill/>
          <a:ln w="0">
            <a:noFill/>
          </a:ln>
        </p:spPr>
        <p:txBody>
          <a:bodyPr lIns="107640" rIns="107640" tIns="53640" bIns="53640" anchor="t">
            <a:noAutofit/>
          </a:bodyPr>
          <a:p>
            <a:pPr indent="0" defTabSz="537840">
              <a:lnSpc>
                <a:spcPct val="100000"/>
              </a:lnSpc>
              <a:buNone/>
              <a:tabLst>
                <a:tab algn="l" pos="0"/>
              </a:tabLst>
            </a:pPr>
            <a:r>
              <a:rPr b="1" lang="en-US" sz="4700" strike="noStrike" u="none" cap="all">
                <a:solidFill>
                  <a:schemeClr val="dk1"/>
                </a:solidFill>
                <a:effectLst/>
                <a:uFillTx/>
                <a:latin typeface="Calibri"/>
              </a:rPr>
              <a:t>Click to edit Master title style</a:t>
            </a:r>
            <a:endParaRPr b="0" lang="en-US" sz="4700" strike="noStrike" u="none">
              <a:solidFill>
                <a:srgbClr val="000000"/>
              </a:solidFill>
              <a:effectLst/>
              <a:uFillTx/>
              <a:latin typeface="Arial"/>
            </a:endParaRPr>
          </a:p>
        </p:txBody>
      </p:sp>
      <p:sp>
        <p:nvSpPr>
          <p:cNvPr id="36" name="PlaceHolder 2"/>
          <p:cNvSpPr>
            <a:spLocks noGrp="1"/>
          </p:cNvSpPr>
          <p:nvPr>
            <p:ph type="body"/>
          </p:nvPr>
        </p:nvSpPr>
        <p:spPr>
          <a:xfrm>
            <a:off x="830520" y="3294360"/>
            <a:ext cx="8937720" cy="1699560"/>
          </a:xfrm>
          <a:prstGeom prst="rect">
            <a:avLst/>
          </a:prstGeom>
          <a:noFill/>
          <a:ln w="0">
            <a:noFill/>
          </a:ln>
        </p:spPr>
        <p:txBody>
          <a:bodyPr lIns="107640" rIns="107640" tIns="53640" bIns="53640" anchor="b">
            <a:noAutofit/>
          </a:bodyPr>
          <a:p>
            <a:pPr indent="0" defTabSz="537840">
              <a:lnSpc>
                <a:spcPct val="100000"/>
              </a:lnSpc>
              <a:spcBef>
                <a:spcPts val="479"/>
              </a:spcBef>
              <a:buNone/>
              <a:tabLst>
                <a:tab algn="l" pos="0"/>
              </a:tabLst>
            </a:pPr>
            <a:r>
              <a:rPr b="0" lang="en-US" sz="2400" strike="noStrike" u="none">
                <a:solidFill>
                  <a:schemeClr val="dk1">
                    <a:tint val="75000"/>
                  </a:schemeClr>
                </a:solidFill>
                <a:effectLst/>
                <a:uFillTx/>
                <a:latin typeface="Calibri"/>
              </a:rPr>
              <a:t>Click to edit Master text styles</a:t>
            </a:r>
            <a:endParaRPr b="0" lang="en-US" sz="2400" strike="noStrike" u="none">
              <a:solidFill>
                <a:srgbClr val="000000"/>
              </a:solidFill>
              <a:effectLst/>
              <a:uFillTx/>
              <a:latin typeface="Arial"/>
            </a:endParaRPr>
          </a:p>
        </p:txBody>
      </p:sp>
      <p:sp>
        <p:nvSpPr>
          <p:cNvPr id="37" name="PlaceHolder 3"/>
          <p:cNvSpPr>
            <a:spLocks noGrp="1"/>
          </p:cNvSpPr>
          <p:nvPr>
            <p:ph type="dt" idx="22"/>
          </p:nvPr>
        </p:nvSpPr>
        <p:spPr>
          <a:xfrm>
            <a:off x="525960" y="7203960"/>
            <a:ext cx="2453040" cy="412920"/>
          </a:xfrm>
          <a:prstGeom prst="rect">
            <a:avLst/>
          </a:prstGeom>
          <a:noFill/>
          <a:ln w="0">
            <a:noFill/>
          </a:ln>
        </p:spPr>
        <p:txBody>
          <a:bodyPr lIns="107640" rIns="107640" tIns="53640" bIns="53640" anchor="ctr">
            <a:noAutofit/>
          </a:bodyPr>
          <a:lstStyle>
            <a:lvl1pPr indent="0"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defTabSz="537840">
              <a:lnSpc>
                <a:spcPct val="100000"/>
              </a:lnSpc>
              <a:buNone/>
              <a:tabLst>
                <a:tab algn="l" pos="0"/>
              </a:tabLst>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38" name="PlaceHolder 4"/>
          <p:cNvSpPr>
            <a:spLocks noGrp="1"/>
          </p:cNvSpPr>
          <p:nvPr>
            <p:ph type="ftr" idx="23"/>
          </p:nvPr>
        </p:nvSpPr>
        <p:spPr>
          <a:xfrm>
            <a:off x="3592800" y="7203960"/>
            <a:ext cx="3329280" cy="412920"/>
          </a:xfrm>
          <a:prstGeom prst="rect">
            <a:avLst/>
          </a:prstGeom>
          <a:noFill/>
          <a:ln w="0">
            <a:noFill/>
          </a:ln>
        </p:spPr>
        <p:txBody>
          <a:bodyPr lIns="107640" rIns="107640" tIns="53640" bIns="5364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39" name="PlaceHolder 5"/>
          <p:cNvSpPr>
            <a:spLocks noGrp="1"/>
          </p:cNvSpPr>
          <p:nvPr>
            <p:ph type="sldNum" idx="24"/>
          </p:nvPr>
        </p:nvSpPr>
        <p:spPr>
          <a:xfrm>
            <a:off x="7536240" y="7203960"/>
            <a:ext cx="2453040" cy="412920"/>
          </a:xfrm>
          <a:prstGeom prst="rect">
            <a:avLst/>
          </a:prstGeom>
          <a:noFill/>
          <a:ln w="0">
            <a:noFill/>
          </a:ln>
        </p:spPr>
        <p:txBody>
          <a:bodyPr lIns="107640" rIns="107640" tIns="53640" bIns="53640" anchor="ctr">
            <a:noAutofit/>
          </a:bodyPr>
          <a:lstStyle>
            <a:lvl1pPr indent="0" algn="r"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algn="r" defTabSz="537840">
              <a:lnSpc>
                <a:spcPct val="100000"/>
              </a:lnSpc>
              <a:buNone/>
              <a:tabLst>
                <a:tab algn="l" pos="0"/>
              </a:tabLst>
            </a:pPr>
            <a:fld id="{B8F70532-A7CE-40BF-8B0D-856A2DABE6D6}"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blipFill rotWithShape="0">
          <a:blip r:embed="rId2"/>
          <a:tile tx="0" ty="0" sx="100000" sy="100000" algn="tl"/>
        </a:blipFill>
      </p:bgPr>
    </p:bg>
    <p:spTree>
      <p:nvGrpSpPr>
        <p:cNvPr id="1" name=""/>
        <p:cNvGrpSpPr/>
        <p:nvPr/>
      </p:nvGrpSpPr>
      <p:grpSpPr>
        <a:xfrm>
          <a:off x="0" y="0"/>
          <a:ext cx="0" cy="0"/>
          <a:chOff x="0" y="0"/>
          <a:chExt cx="0" cy="0"/>
        </a:xfrm>
      </p:grpSpPr>
      <p:sp>
        <p:nvSpPr>
          <p:cNvPr id="40" name="PlaceHolder 1"/>
          <p:cNvSpPr>
            <a:spLocks noGrp="1"/>
          </p:cNvSpPr>
          <p:nvPr>
            <p:ph type="title"/>
          </p:nvPr>
        </p:nvSpPr>
        <p:spPr>
          <a:xfrm>
            <a:off x="525960" y="311400"/>
            <a:ext cx="9463320" cy="1294560"/>
          </a:xfrm>
          <a:prstGeom prst="rect">
            <a:avLst/>
          </a:prstGeom>
          <a:noFill/>
          <a:ln w="0">
            <a:noFill/>
          </a:ln>
        </p:spPr>
        <p:txBody>
          <a:bodyPr lIns="107640" rIns="107640" tIns="53640" bIns="53640" anchor="ctr">
            <a:noAutofit/>
          </a:bodyPr>
          <a:p>
            <a:pPr indent="0" algn="ctr" defTabSz="537840">
              <a:lnSpc>
                <a:spcPct val="100000"/>
              </a:lnSpc>
              <a:buNone/>
              <a:tabLst>
                <a:tab algn="l" pos="0"/>
              </a:tabLst>
            </a:pPr>
            <a:r>
              <a:rPr b="0" lang="en-US" sz="5200" strike="noStrike" u="none">
                <a:solidFill>
                  <a:schemeClr val="dk1"/>
                </a:solidFill>
                <a:effectLst/>
                <a:uFillTx/>
                <a:latin typeface="Calibri"/>
              </a:rPr>
              <a:t>Click to edit Master title style</a:t>
            </a:r>
            <a:endParaRPr b="0" lang="en-US" sz="5200" strike="noStrike" u="none">
              <a:solidFill>
                <a:srgbClr val="000000"/>
              </a:solidFill>
              <a:effectLst/>
              <a:uFillTx/>
              <a:latin typeface="Arial"/>
            </a:endParaRPr>
          </a:p>
        </p:txBody>
      </p:sp>
      <p:sp>
        <p:nvSpPr>
          <p:cNvPr id="41" name="PlaceHolder 2"/>
          <p:cNvSpPr>
            <a:spLocks noGrp="1"/>
          </p:cNvSpPr>
          <p:nvPr>
            <p:ph type="body"/>
          </p:nvPr>
        </p:nvSpPr>
        <p:spPr>
          <a:xfrm>
            <a:off x="525960" y="1693080"/>
            <a:ext cx="4643640" cy="4786920"/>
          </a:xfrm>
          <a:prstGeom prst="rect">
            <a:avLst/>
          </a:prstGeom>
          <a:noFill/>
          <a:ln w="0">
            <a:noFill/>
          </a:ln>
        </p:spPr>
        <p:txBody>
          <a:bodyPr lIns="107640" rIns="107640" tIns="53640" bIns="53640" anchor="t">
            <a:noAutofit/>
          </a:bodyPr>
          <a:p>
            <a:pPr marL="403560" indent="-403560" defTabSz="537840">
              <a:lnSpc>
                <a:spcPct val="100000"/>
              </a:lnSpc>
              <a:spcBef>
                <a:spcPts val="660"/>
              </a:spcBef>
              <a:buClr>
                <a:srgbClr val="000000"/>
              </a:buClr>
              <a:buFont typeface="Arial"/>
              <a:buChar char="•"/>
            </a:pPr>
            <a:r>
              <a:rPr b="0" lang="en-US" sz="3300" strike="noStrike" u="none">
                <a:solidFill>
                  <a:schemeClr val="dk1"/>
                </a:solidFill>
                <a:effectLst/>
                <a:uFillTx/>
                <a:latin typeface="Calibri"/>
              </a:rPr>
              <a:t>Click to edit Master text styles</a:t>
            </a:r>
            <a:endParaRPr b="0" lang="en-US" sz="3300" strike="noStrike" u="none">
              <a:solidFill>
                <a:srgbClr val="000000"/>
              </a:solidFill>
              <a:effectLst/>
              <a:uFillTx/>
              <a:latin typeface="Arial"/>
            </a:endParaRPr>
          </a:p>
          <a:p>
            <a:pPr lvl="1" marL="874080" indent="-33624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Second level</a:t>
            </a:r>
            <a:endParaRPr b="0" lang="en-US" sz="2800" strike="noStrike" u="none">
              <a:solidFill>
                <a:srgbClr val="000000"/>
              </a:solidFill>
              <a:effectLst/>
              <a:uFillTx/>
              <a:latin typeface="Arial"/>
            </a:endParaRPr>
          </a:p>
          <a:p>
            <a:pPr lvl="2" marL="134460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Third level</a:t>
            </a:r>
            <a:endParaRPr b="0" lang="en-US" sz="2400" strike="noStrike" u="none">
              <a:solidFill>
                <a:srgbClr val="000000"/>
              </a:solidFill>
              <a:effectLst/>
              <a:uFillTx/>
              <a:latin typeface="Arial"/>
            </a:endParaRPr>
          </a:p>
          <a:p>
            <a:pPr lvl="3" marL="1882440" indent="-268920" defTabSz="537840">
              <a:lnSpc>
                <a:spcPct val="100000"/>
              </a:lnSpc>
              <a:spcBef>
                <a:spcPts val="420"/>
              </a:spcBef>
              <a:buClr>
                <a:srgbClr val="000000"/>
              </a:buClr>
              <a:buFont typeface="Arial"/>
              <a:buChar char="–"/>
            </a:pPr>
            <a:r>
              <a:rPr b="0" lang="en-US" sz="2100" strike="noStrike" u="none">
                <a:solidFill>
                  <a:schemeClr val="dk1"/>
                </a:solidFill>
                <a:effectLst/>
                <a:uFillTx/>
                <a:latin typeface="Calibri"/>
              </a:rPr>
              <a:t>Fourth level</a:t>
            </a:r>
            <a:endParaRPr b="0" lang="en-US" sz="2100" strike="noStrike" u="none">
              <a:solidFill>
                <a:srgbClr val="000000"/>
              </a:solidFill>
              <a:effectLst/>
              <a:uFillTx/>
              <a:latin typeface="Arial"/>
            </a:endParaRPr>
          </a:p>
          <a:p>
            <a:pPr lvl="4" marL="2420280" indent="-268920" defTabSz="537840">
              <a:lnSpc>
                <a:spcPct val="100000"/>
              </a:lnSpc>
              <a:spcBef>
                <a:spcPts val="420"/>
              </a:spcBef>
              <a:buClr>
                <a:srgbClr val="000000"/>
              </a:buClr>
              <a:buFont typeface="Arial"/>
              <a:buChar char="»"/>
            </a:pPr>
            <a:r>
              <a:rPr b="0" lang="en-US" sz="2100" strike="noStrike" u="none">
                <a:solidFill>
                  <a:schemeClr val="dk1"/>
                </a:solidFill>
                <a:effectLst/>
                <a:uFillTx/>
                <a:latin typeface="Calibri"/>
              </a:rPr>
              <a:t>Fifth level</a:t>
            </a:r>
            <a:endParaRPr b="0" lang="en-US" sz="2100" strike="noStrike" u="none">
              <a:solidFill>
                <a:srgbClr val="000000"/>
              </a:solidFill>
              <a:effectLst/>
              <a:uFillTx/>
              <a:latin typeface="Arial"/>
            </a:endParaRPr>
          </a:p>
        </p:txBody>
      </p:sp>
      <p:sp>
        <p:nvSpPr>
          <p:cNvPr id="42" name="PlaceHolder 3"/>
          <p:cNvSpPr>
            <a:spLocks noGrp="1"/>
          </p:cNvSpPr>
          <p:nvPr>
            <p:ph type="body"/>
          </p:nvPr>
        </p:nvSpPr>
        <p:spPr>
          <a:xfrm>
            <a:off x="5345280" y="1693080"/>
            <a:ext cx="4643640" cy="4786920"/>
          </a:xfrm>
          <a:prstGeom prst="rect">
            <a:avLst/>
          </a:prstGeom>
          <a:noFill/>
          <a:ln w="0">
            <a:noFill/>
          </a:ln>
        </p:spPr>
        <p:txBody>
          <a:bodyPr lIns="107640" rIns="107640" tIns="53640" bIns="53640" anchor="t">
            <a:noAutofit/>
          </a:bodyPr>
          <a:p>
            <a:pPr marL="403560" indent="-403560" defTabSz="537840">
              <a:lnSpc>
                <a:spcPct val="100000"/>
              </a:lnSpc>
              <a:spcBef>
                <a:spcPts val="660"/>
              </a:spcBef>
              <a:buClr>
                <a:srgbClr val="000000"/>
              </a:buClr>
              <a:buFont typeface="Arial"/>
              <a:buChar char="•"/>
            </a:pPr>
            <a:r>
              <a:rPr b="0" lang="en-US" sz="3300" strike="noStrike" u="none">
                <a:solidFill>
                  <a:schemeClr val="dk1"/>
                </a:solidFill>
                <a:effectLst/>
                <a:uFillTx/>
                <a:latin typeface="Calibri"/>
              </a:rPr>
              <a:t>Click to edit Master text styles</a:t>
            </a:r>
            <a:endParaRPr b="0" lang="en-US" sz="3300" strike="noStrike" u="none">
              <a:solidFill>
                <a:srgbClr val="000000"/>
              </a:solidFill>
              <a:effectLst/>
              <a:uFillTx/>
              <a:latin typeface="Arial"/>
            </a:endParaRPr>
          </a:p>
          <a:p>
            <a:pPr lvl="1" marL="874080" indent="-33624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Second level</a:t>
            </a:r>
            <a:endParaRPr b="0" lang="en-US" sz="2800" strike="noStrike" u="none">
              <a:solidFill>
                <a:srgbClr val="000000"/>
              </a:solidFill>
              <a:effectLst/>
              <a:uFillTx/>
              <a:latin typeface="Arial"/>
            </a:endParaRPr>
          </a:p>
          <a:p>
            <a:pPr lvl="2" marL="1344600" indent="-26892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Third level</a:t>
            </a:r>
            <a:endParaRPr b="0" lang="en-US" sz="2400" strike="noStrike" u="none">
              <a:solidFill>
                <a:srgbClr val="000000"/>
              </a:solidFill>
              <a:effectLst/>
              <a:uFillTx/>
              <a:latin typeface="Arial"/>
            </a:endParaRPr>
          </a:p>
          <a:p>
            <a:pPr lvl="3" marL="1882440" indent="-268920" defTabSz="537840">
              <a:lnSpc>
                <a:spcPct val="100000"/>
              </a:lnSpc>
              <a:spcBef>
                <a:spcPts val="420"/>
              </a:spcBef>
              <a:buClr>
                <a:srgbClr val="000000"/>
              </a:buClr>
              <a:buFont typeface="Arial"/>
              <a:buChar char="–"/>
            </a:pPr>
            <a:r>
              <a:rPr b="0" lang="en-US" sz="2100" strike="noStrike" u="none">
                <a:solidFill>
                  <a:schemeClr val="dk1"/>
                </a:solidFill>
                <a:effectLst/>
                <a:uFillTx/>
                <a:latin typeface="Calibri"/>
              </a:rPr>
              <a:t>Fourth level</a:t>
            </a:r>
            <a:endParaRPr b="0" lang="en-US" sz="2100" strike="noStrike" u="none">
              <a:solidFill>
                <a:srgbClr val="000000"/>
              </a:solidFill>
              <a:effectLst/>
              <a:uFillTx/>
              <a:latin typeface="Arial"/>
            </a:endParaRPr>
          </a:p>
          <a:p>
            <a:pPr lvl="4" marL="2420280" indent="-268920" defTabSz="537840">
              <a:lnSpc>
                <a:spcPct val="100000"/>
              </a:lnSpc>
              <a:spcBef>
                <a:spcPts val="420"/>
              </a:spcBef>
              <a:buClr>
                <a:srgbClr val="000000"/>
              </a:buClr>
              <a:buFont typeface="Arial"/>
              <a:buChar char="»"/>
            </a:pPr>
            <a:r>
              <a:rPr b="0" lang="en-US" sz="2100" strike="noStrike" u="none">
                <a:solidFill>
                  <a:schemeClr val="dk1"/>
                </a:solidFill>
                <a:effectLst/>
                <a:uFillTx/>
                <a:latin typeface="Calibri"/>
              </a:rPr>
              <a:t>Fifth level</a:t>
            </a:r>
            <a:endParaRPr b="0" lang="en-US" sz="2100" strike="noStrike" u="none">
              <a:solidFill>
                <a:srgbClr val="000000"/>
              </a:solidFill>
              <a:effectLst/>
              <a:uFillTx/>
              <a:latin typeface="Arial"/>
            </a:endParaRPr>
          </a:p>
        </p:txBody>
      </p:sp>
      <p:sp>
        <p:nvSpPr>
          <p:cNvPr id="43" name="PlaceHolder 4"/>
          <p:cNvSpPr>
            <a:spLocks noGrp="1"/>
          </p:cNvSpPr>
          <p:nvPr>
            <p:ph type="dt" idx="25"/>
          </p:nvPr>
        </p:nvSpPr>
        <p:spPr>
          <a:xfrm>
            <a:off x="525960" y="7203960"/>
            <a:ext cx="2453040" cy="412920"/>
          </a:xfrm>
          <a:prstGeom prst="rect">
            <a:avLst/>
          </a:prstGeom>
          <a:noFill/>
          <a:ln w="0">
            <a:noFill/>
          </a:ln>
        </p:spPr>
        <p:txBody>
          <a:bodyPr lIns="107640" rIns="107640" tIns="53640" bIns="53640" anchor="ctr">
            <a:noAutofit/>
          </a:bodyPr>
          <a:lstStyle>
            <a:lvl1pPr indent="0"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defTabSz="537840">
              <a:lnSpc>
                <a:spcPct val="100000"/>
              </a:lnSpc>
              <a:buNone/>
              <a:tabLst>
                <a:tab algn="l" pos="0"/>
              </a:tabLst>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44" name="PlaceHolder 5"/>
          <p:cNvSpPr>
            <a:spLocks noGrp="1"/>
          </p:cNvSpPr>
          <p:nvPr>
            <p:ph type="ftr" idx="26"/>
          </p:nvPr>
        </p:nvSpPr>
        <p:spPr>
          <a:xfrm>
            <a:off x="3592800" y="7203960"/>
            <a:ext cx="3329280" cy="412920"/>
          </a:xfrm>
          <a:prstGeom prst="rect">
            <a:avLst/>
          </a:prstGeom>
          <a:noFill/>
          <a:ln w="0">
            <a:noFill/>
          </a:ln>
        </p:spPr>
        <p:txBody>
          <a:bodyPr lIns="107640" rIns="107640" tIns="53640" bIns="5364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45" name="PlaceHolder 6"/>
          <p:cNvSpPr>
            <a:spLocks noGrp="1"/>
          </p:cNvSpPr>
          <p:nvPr>
            <p:ph type="sldNum" idx="27"/>
          </p:nvPr>
        </p:nvSpPr>
        <p:spPr>
          <a:xfrm>
            <a:off x="7536240" y="7203960"/>
            <a:ext cx="2453040" cy="412920"/>
          </a:xfrm>
          <a:prstGeom prst="rect">
            <a:avLst/>
          </a:prstGeom>
          <a:noFill/>
          <a:ln w="0">
            <a:noFill/>
          </a:ln>
        </p:spPr>
        <p:txBody>
          <a:bodyPr lIns="107640" rIns="107640" tIns="53640" bIns="53640" anchor="ctr">
            <a:noAutofit/>
          </a:bodyPr>
          <a:lstStyle>
            <a:lvl1pPr indent="0" algn="r"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algn="r" defTabSz="537840">
              <a:lnSpc>
                <a:spcPct val="100000"/>
              </a:lnSpc>
              <a:buNone/>
              <a:tabLst>
                <a:tab algn="l" pos="0"/>
              </a:tabLst>
            </a:pPr>
            <a:fld id="{80F96291-B1DA-4A34-A12F-308DD597E8A0}"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blipFill rotWithShape="0">
          <a:blip r:embed="rId2"/>
          <a:tile tx="0" ty="0" sx="100000" sy="100000" algn="tl"/>
        </a:blipFill>
      </p:bgPr>
    </p:bg>
    <p:spTree>
      <p:nvGrpSpPr>
        <p:cNvPr id="1" name=""/>
        <p:cNvGrpSpPr/>
        <p:nvPr/>
      </p:nvGrpSpPr>
      <p:grpSpPr>
        <a:xfrm>
          <a:off x="0" y="0"/>
          <a:ext cx="0" cy="0"/>
          <a:chOff x="0" y="0"/>
          <a:chExt cx="0" cy="0"/>
        </a:xfrm>
      </p:grpSpPr>
      <p:sp>
        <p:nvSpPr>
          <p:cNvPr id="46" name="PlaceHolder 1"/>
          <p:cNvSpPr>
            <a:spLocks noGrp="1"/>
          </p:cNvSpPr>
          <p:nvPr>
            <p:ph type="title"/>
          </p:nvPr>
        </p:nvSpPr>
        <p:spPr>
          <a:xfrm>
            <a:off x="525960" y="311400"/>
            <a:ext cx="9463320" cy="1294560"/>
          </a:xfrm>
          <a:prstGeom prst="rect">
            <a:avLst/>
          </a:prstGeom>
          <a:noFill/>
          <a:ln w="0">
            <a:noFill/>
          </a:ln>
        </p:spPr>
        <p:txBody>
          <a:bodyPr lIns="107640" rIns="107640" tIns="53640" bIns="53640" anchor="ctr">
            <a:noAutofit/>
          </a:bodyPr>
          <a:p>
            <a:pPr indent="0" algn="ctr" defTabSz="537840">
              <a:lnSpc>
                <a:spcPct val="100000"/>
              </a:lnSpc>
              <a:buNone/>
              <a:tabLst>
                <a:tab algn="l" pos="0"/>
              </a:tabLst>
            </a:pPr>
            <a:r>
              <a:rPr b="0" lang="en-US" sz="5200" strike="noStrike" u="none">
                <a:solidFill>
                  <a:schemeClr val="dk1"/>
                </a:solidFill>
                <a:effectLst/>
                <a:uFillTx/>
                <a:latin typeface="Calibri"/>
              </a:rPr>
              <a:t>Click to edit Master title style</a:t>
            </a:r>
            <a:endParaRPr b="0" lang="en-US" sz="5200" strike="noStrike" u="none">
              <a:solidFill>
                <a:srgbClr val="000000"/>
              </a:solidFill>
              <a:effectLst/>
              <a:uFillTx/>
              <a:latin typeface="Arial"/>
            </a:endParaRPr>
          </a:p>
        </p:txBody>
      </p:sp>
      <p:sp>
        <p:nvSpPr>
          <p:cNvPr id="47" name="PlaceHolder 2"/>
          <p:cNvSpPr>
            <a:spLocks noGrp="1"/>
          </p:cNvSpPr>
          <p:nvPr>
            <p:ph type="body"/>
          </p:nvPr>
        </p:nvSpPr>
        <p:spPr>
          <a:xfrm>
            <a:off x="525960" y="1739880"/>
            <a:ext cx="4645440" cy="724320"/>
          </a:xfrm>
          <a:prstGeom prst="rect">
            <a:avLst/>
          </a:prstGeom>
          <a:noFill/>
          <a:ln w="0">
            <a:noFill/>
          </a:ln>
        </p:spPr>
        <p:txBody>
          <a:bodyPr lIns="107640" rIns="107640" tIns="53640" bIns="53640" anchor="b">
            <a:noAutofit/>
          </a:bodyPr>
          <a:p>
            <a:pPr indent="0" defTabSz="537840">
              <a:lnSpc>
                <a:spcPct val="100000"/>
              </a:lnSpc>
              <a:spcBef>
                <a:spcPts val="561"/>
              </a:spcBef>
              <a:buNone/>
              <a:tabLst>
                <a:tab algn="l" pos="0"/>
              </a:tabLst>
            </a:pPr>
            <a:r>
              <a:rPr b="1" lang="en-US" sz="2800" strike="noStrike" u="none">
                <a:solidFill>
                  <a:schemeClr val="dk1"/>
                </a:solidFill>
                <a:effectLst/>
                <a:uFillTx/>
                <a:latin typeface="Calibri"/>
              </a:rPr>
              <a:t>Click to edit Master text styles</a:t>
            </a:r>
            <a:endParaRPr b="0" lang="en-US" sz="2800" strike="noStrike" u="none">
              <a:solidFill>
                <a:srgbClr val="000000"/>
              </a:solidFill>
              <a:effectLst/>
              <a:uFillTx/>
              <a:latin typeface="Arial"/>
            </a:endParaRPr>
          </a:p>
        </p:txBody>
      </p:sp>
      <p:sp>
        <p:nvSpPr>
          <p:cNvPr id="48" name="PlaceHolder 3"/>
          <p:cNvSpPr>
            <a:spLocks noGrp="1"/>
          </p:cNvSpPr>
          <p:nvPr>
            <p:ph type="body"/>
          </p:nvPr>
        </p:nvSpPr>
        <p:spPr>
          <a:xfrm>
            <a:off x="525960" y="2464920"/>
            <a:ext cx="4645440" cy="4477320"/>
          </a:xfrm>
          <a:prstGeom prst="rect">
            <a:avLst/>
          </a:prstGeom>
          <a:noFill/>
          <a:ln w="0">
            <a:noFill/>
          </a:ln>
        </p:spPr>
        <p:txBody>
          <a:bodyPr lIns="107640" rIns="107640" tIns="53640" bIns="53640" anchor="t">
            <a:noAutofit/>
          </a:bodyPr>
          <a:p>
            <a:pPr marL="403560" indent="-40356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Click to edit Master text styles</a:t>
            </a:r>
            <a:endParaRPr b="0" lang="en-US" sz="2800" strike="noStrike" u="none">
              <a:solidFill>
                <a:srgbClr val="000000"/>
              </a:solidFill>
              <a:effectLst/>
              <a:uFillTx/>
              <a:latin typeface="Arial"/>
            </a:endParaRPr>
          </a:p>
          <a:p>
            <a:pPr lvl="1" marL="874080" indent="-33624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Second level</a:t>
            </a:r>
            <a:endParaRPr b="0" lang="en-US" sz="2400" strike="noStrike" u="none">
              <a:solidFill>
                <a:srgbClr val="000000"/>
              </a:solidFill>
              <a:effectLst/>
              <a:uFillTx/>
              <a:latin typeface="Arial"/>
            </a:endParaRPr>
          </a:p>
          <a:p>
            <a:pPr lvl="2" marL="1344600" indent="-268920" defTabSz="537840">
              <a:lnSpc>
                <a:spcPct val="100000"/>
              </a:lnSpc>
              <a:spcBef>
                <a:spcPts val="420"/>
              </a:spcBef>
              <a:buClr>
                <a:srgbClr val="000000"/>
              </a:buClr>
              <a:buFont typeface="Arial"/>
              <a:buChar char="•"/>
            </a:pPr>
            <a:r>
              <a:rPr b="0" lang="en-US" sz="2100" strike="noStrike" u="none">
                <a:solidFill>
                  <a:schemeClr val="dk1"/>
                </a:solidFill>
                <a:effectLst/>
                <a:uFillTx/>
                <a:latin typeface="Calibri"/>
              </a:rPr>
              <a:t>Third level</a:t>
            </a:r>
            <a:endParaRPr b="0" lang="en-US" sz="2100" strike="noStrike" u="none">
              <a:solidFill>
                <a:srgbClr val="000000"/>
              </a:solidFill>
              <a:effectLst/>
              <a:uFillTx/>
              <a:latin typeface="Arial"/>
            </a:endParaRPr>
          </a:p>
          <a:p>
            <a:pPr lvl="3" marL="1882440" indent="-268920" defTabSz="537840">
              <a:lnSpc>
                <a:spcPct val="100000"/>
              </a:lnSpc>
              <a:spcBef>
                <a:spcPts val="380"/>
              </a:spcBef>
              <a:buClr>
                <a:srgbClr val="000000"/>
              </a:buClr>
              <a:buFont typeface="Arial"/>
              <a:buChar char="–"/>
            </a:pPr>
            <a:r>
              <a:rPr b="0" lang="en-US" sz="1900" strike="noStrike" u="none">
                <a:solidFill>
                  <a:schemeClr val="dk1"/>
                </a:solidFill>
                <a:effectLst/>
                <a:uFillTx/>
                <a:latin typeface="Calibri"/>
              </a:rPr>
              <a:t>Fourth level</a:t>
            </a:r>
            <a:endParaRPr b="0" lang="en-US" sz="1900" strike="noStrike" u="none">
              <a:solidFill>
                <a:srgbClr val="000000"/>
              </a:solidFill>
              <a:effectLst/>
              <a:uFillTx/>
              <a:latin typeface="Arial"/>
            </a:endParaRPr>
          </a:p>
          <a:p>
            <a:pPr lvl="4" marL="2420280" indent="-268920" defTabSz="537840">
              <a:lnSpc>
                <a:spcPct val="100000"/>
              </a:lnSpc>
              <a:spcBef>
                <a:spcPts val="380"/>
              </a:spcBef>
              <a:buClr>
                <a:srgbClr val="000000"/>
              </a:buClr>
              <a:buFont typeface="Arial"/>
              <a:buChar char="»"/>
            </a:pPr>
            <a:r>
              <a:rPr b="0" lang="en-US" sz="1900" strike="noStrike" u="none">
                <a:solidFill>
                  <a:schemeClr val="dk1"/>
                </a:solidFill>
                <a:effectLst/>
                <a:uFillTx/>
                <a:latin typeface="Calibri"/>
              </a:rPr>
              <a:t>Fifth level</a:t>
            </a:r>
            <a:endParaRPr b="0" lang="en-US" sz="1900" strike="noStrike" u="none">
              <a:solidFill>
                <a:srgbClr val="000000"/>
              </a:solidFill>
              <a:effectLst/>
              <a:uFillTx/>
              <a:latin typeface="Arial"/>
            </a:endParaRPr>
          </a:p>
        </p:txBody>
      </p:sp>
      <p:sp>
        <p:nvSpPr>
          <p:cNvPr id="49" name="PlaceHolder 4"/>
          <p:cNvSpPr>
            <a:spLocks noGrp="1"/>
          </p:cNvSpPr>
          <p:nvPr>
            <p:ph type="body"/>
          </p:nvPr>
        </p:nvSpPr>
        <p:spPr>
          <a:xfrm>
            <a:off x="5341680" y="1739880"/>
            <a:ext cx="4647240" cy="724320"/>
          </a:xfrm>
          <a:prstGeom prst="rect">
            <a:avLst/>
          </a:prstGeom>
          <a:noFill/>
          <a:ln w="0">
            <a:noFill/>
          </a:ln>
        </p:spPr>
        <p:txBody>
          <a:bodyPr lIns="107640" rIns="107640" tIns="53640" bIns="53640" anchor="b">
            <a:noAutofit/>
          </a:bodyPr>
          <a:p>
            <a:pPr indent="0" defTabSz="537840">
              <a:lnSpc>
                <a:spcPct val="100000"/>
              </a:lnSpc>
              <a:spcBef>
                <a:spcPts val="561"/>
              </a:spcBef>
              <a:buNone/>
              <a:tabLst>
                <a:tab algn="l" pos="0"/>
              </a:tabLst>
            </a:pPr>
            <a:r>
              <a:rPr b="1" lang="en-US" sz="2800" strike="noStrike" u="none">
                <a:solidFill>
                  <a:schemeClr val="dk1"/>
                </a:solidFill>
                <a:effectLst/>
                <a:uFillTx/>
                <a:latin typeface="Calibri"/>
              </a:rPr>
              <a:t>Click to edit Master text styles</a:t>
            </a:r>
            <a:endParaRPr b="0" lang="en-US" sz="2800" strike="noStrike" u="none">
              <a:solidFill>
                <a:srgbClr val="000000"/>
              </a:solidFill>
              <a:effectLst/>
              <a:uFillTx/>
              <a:latin typeface="Arial"/>
            </a:endParaRPr>
          </a:p>
        </p:txBody>
      </p:sp>
      <p:sp>
        <p:nvSpPr>
          <p:cNvPr id="50" name="PlaceHolder 5"/>
          <p:cNvSpPr>
            <a:spLocks noGrp="1"/>
          </p:cNvSpPr>
          <p:nvPr>
            <p:ph type="body"/>
          </p:nvPr>
        </p:nvSpPr>
        <p:spPr>
          <a:xfrm>
            <a:off x="5341680" y="2464920"/>
            <a:ext cx="4647240" cy="4477320"/>
          </a:xfrm>
          <a:prstGeom prst="rect">
            <a:avLst/>
          </a:prstGeom>
          <a:noFill/>
          <a:ln w="0">
            <a:noFill/>
          </a:ln>
        </p:spPr>
        <p:txBody>
          <a:bodyPr lIns="107640" rIns="107640" tIns="53640" bIns="53640" anchor="t">
            <a:noAutofit/>
          </a:bodyPr>
          <a:p>
            <a:pPr marL="403560" indent="-403560" defTabSz="537840">
              <a:lnSpc>
                <a:spcPct val="100000"/>
              </a:lnSpc>
              <a:spcBef>
                <a:spcPts val="561"/>
              </a:spcBef>
              <a:buClr>
                <a:srgbClr val="000000"/>
              </a:buClr>
              <a:buFont typeface="Arial"/>
              <a:buChar char="•"/>
            </a:pPr>
            <a:r>
              <a:rPr b="0" lang="en-US" sz="2800" strike="noStrike" u="none">
                <a:solidFill>
                  <a:schemeClr val="dk1"/>
                </a:solidFill>
                <a:effectLst/>
                <a:uFillTx/>
                <a:latin typeface="Calibri"/>
              </a:rPr>
              <a:t>Click to edit Master text styles</a:t>
            </a:r>
            <a:endParaRPr b="0" lang="en-US" sz="2800" strike="noStrike" u="none">
              <a:solidFill>
                <a:srgbClr val="000000"/>
              </a:solidFill>
              <a:effectLst/>
              <a:uFillTx/>
              <a:latin typeface="Arial"/>
            </a:endParaRPr>
          </a:p>
          <a:p>
            <a:pPr lvl="1" marL="874080" indent="-336240" defTabSz="537840">
              <a:lnSpc>
                <a:spcPct val="100000"/>
              </a:lnSpc>
              <a:spcBef>
                <a:spcPts val="479"/>
              </a:spcBef>
              <a:buClr>
                <a:srgbClr val="000000"/>
              </a:buClr>
              <a:buFont typeface="Arial"/>
              <a:buChar char="–"/>
            </a:pPr>
            <a:r>
              <a:rPr b="0" lang="en-US" sz="2400" strike="noStrike" u="none">
                <a:solidFill>
                  <a:schemeClr val="dk1"/>
                </a:solidFill>
                <a:effectLst/>
                <a:uFillTx/>
                <a:latin typeface="Calibri"/>
              </a:rPr>
              <a:t>Second level</a:t>
            </a:r>
            <a:endParaRPr b="0" lang="en-US" sz="2400" strike="noStrike" u="none">
              <a:solidFill>
                <a:srgbClr val="000000"/>
              </a:solidFill>
              <a:effectLst/>
              <a:uFillTx/>
              <a:latin typeface="Arial"/>
            </a:endParaRPr>
          </a:p>
          <a:p>
            <a:pPr lvl="2" marL="1344600" indent="-268920" defTabSz="537840">
              <a:lnSpc>
                <a:spcPct val="100000"/>
              </a:lnSpc>
              <a:spcBef>
                <a:spcPts val="420"/>
              </a:spcBef>
              <a:buClr>
                <a:srgbClr val="000000"/>
              </a:buClr>
              <a:buFont typeface="Arial"/>
              <a:buChar char="•"/>
            </a:pPr>
            <a:r>
              <a:rPr b="0" lang="en-US" sz="2100" strike="noStrike" u="none">
                <a:solidFill>
                  <a:schemeClr val="dk1"/>
                </a:solidFill>
                <a:effectLst/>
                <a:uFillTx/>
                <a:latin typeface="Calibri"/>
              </a:rPr>
              <a:t>Third level</a:t>
            </a:r>
            <a:endParaRPr b="0" lang="en-US" sz="2100" strike="noStrike" u="none">
              <a:solidFill>
                <a:srgbClr val="000000"/>
              </a:solidFill>
              <a:effectLst/>
              <a:uFillTx/>
              <a:latin typeface="Arial"/>
            </a:endParaRPr>
          </a:p>
          <a:p>
            <a:pPr lvl="3" marL="1882440" indent="-268920" defTabSz="537840">
              <a:lnSpc>
                <a:spcPct val="100000"/>
              </a:lnSpc>
              <a:spcBef>
                <a:spcPts val="380"/>
              </a:spcBef>
              <a:buClr>
                <a:srgbClr val="000000"/>
              </a:buClr>
              <a:buFont typeface="Arial"/>
              <a:buChar char="–"/>
            </a:pPr>
            <a:r>
              <a:rPr b="0" lang="en-US" sz="1900" strike="noStrike" u="none">
                <a:solidFill>
                  <a:schemeClr val="dk1"/>
                </a:solidFill>
                <a:effectLst/>
                <a:uFillTx/>
                <a:latin typeface="Calibri"/>
              </a:rPr>
              <a:t>Fourth level</a:t>
            </a:r>
            <a:endParaRPr b="0" lang="en-US" sz="1900" strike="noStrike" u="none">
              <a:solidFill>
                <a:srgbClr val="000000"/>
              </a:solidFill>
              <a:effectLst/>
              <a:uFillTx/>
              <a:latin typeface="Arial"/>
            </a:endParaRPr>
          </a:p>
          <a:p>
            <a:pPr lvl="4" marL="2420280" indent="-268920" defTabSz="537840">
              <a:lnSpc>
                <a:spcPct val="100000"/>
              </a:lnSpc>
              <a:spcBef>
                <a:spcPts val="380"/>
              </a:spcBef>
              <a:buClr>
                <a:srgbClr val="000000"/>
              </a:buClr>
              <a:buFont typeface="Arial"/>
              <a:buChar char="»"/>
            </a:pPr>
            <a:r>
              <a:rPr b="0" lang="en-US" sz="1900" strike="noStrike" u="none">
                <a:solidFill>
                  <a:schemeClr val="dk1"/>
                </a:solidFill>
                <a:effectLst/>
                <a:uFillTx/>
                <a:latin typeface="Calibri"/>
              </a:rPr>
              <a:t>Fifth level</a:t>
            </a:r>
            <a:endParaRPr b="0" lang="en-US" sz="1900" strike="noStrike" u="none">
              <a:solidFill>
                <a:srgbClr val="000000"/>
              </a:solidFill>
              <a:effectLst/>
              <a:uFillTx/>
              <a:latin typeface="Arial"/>
            </a:endParaRPr>
          </a:p>
        </p:txBody>
      </p:sp>
      <p:sp>
        <p:nvSpPr>
          <p:cNvPr id="51" name="PlaceHolder 6"/>
          <p:cNvSpPr>
            <a:spLocks noGrp="1"/>
          </p:cNvSpPr>
          <p:nvPr>
            <p:ph type="dt" idx="28"/>
          </p:nvPr>
        </p:nvSpPr>
        <p:spPr>
          <a:xfrm>
            <a:off x="525960" y="7203960"/>
            <a:ext cx="2453040" cy="412920"/>
          </a:xfrm>
          <a:prstGeom prst="rect">
            <a:avLst/>
          </a:prstGeom>
          <a:noFill/>
          <a:ln w="0">
            <a:noFill/>
          </a:ln>
        </p:spPr>
        <p:txBody>
          <a:bodyPr lIns="107640" rIns="107640" tIns="53640" bIns="53640" anchor="ctr">
            <a:noAutofit/>
          </a:bodyPr>
          <a:lstStyle>
            <a:lvl1pPr indent="0"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defTabSz="537840">
              <a:lnSpc>
                <a:spcPct val="100000"/>
              </a:lnSpc>
              <a:buNone/>
              <a:tabLst>
                <a:tab algn="l" pos="0"/>
              </a:tabLst>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52" name="PlaceHolder 7"/>
          <p:cNvSpPr>
            <a:spLocks noGrp="1"/>
          </p:cNvSpPr>
          <p:nvPr>
            <p:ph type="ftr" idx="29"/>
          </p:nvPr>
        </p:nvSpPr>
        <p:spPr>
          <a:xfrm>
            <a:off x="3592800" y="7203960"/>
            <a:ext cx="3329280" cy="412920"/>
          </a:xfrm>
          <a:prstGeom prst="rect">
            <a:avLst/>
          </a:prstGeom>
          <a:noFill/>
          <a:ln w="0">
            <a:noFill/>
          </a:ln>
        </p:spPr>
        <p:txBody>
          <a:bodyPr lIns="107640" rIns="107640" tIns="53640" bIns="5364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53" name="PlaceHolder 8"/>
          <p:cNvSpPr>
            <a:spLocks noGrp="1"/>
          </p:cNvSpPr>
          <p:nvPr>
            <p:ph type="sldNum" idx="30"/>
          </p:nvPr>
        </p:nvSpPr>
        <p:spPr>
          <a:xfrm>
            <a:off x="7536240" y="7203960"/>
            <a:ext cx="2453040" cy="412920"/>
          </a:xfrm>
          <a:prstGeom prst="rect">
            <a:avLst/>
          </a:prstGeom>
          <a:noFill/>
          <a:ln w="0">
            <a:noFill/>
          </a:ln>
        </p:spPr>
        <p:txBody>
          <a:bodyPr lIns="107640" rIns="107640" tIns="53640" bIns="53640" anchor="ctr">
            <a:noAutofit/>
          </a:bodyPr>
          <a:lstStyle>
            <a:lvl1pPr indent="0" algn="r"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algn="r" defTabSz="537840">
              <a:lnSpc>
                <a:spcPct val="100000"/>
              </a:lnSpc>
              <a:buNone/>
              <a:tabLst>
                <a:tab algn="l" pos="0"/>
              </a:tabLst>
            </a:pPr>
            <a:fld id="{68C66E62-D1A0-436D-AF9B-786506AA3D44}"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blipFill rotWithShape="0">
          <a:blip r:embed="rId2"/>
          <a:tile tx="0" ty="0" sx="100000" sy="100000" algn="tl"/>
        </a:blipFill>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525960" y="311400"/>
            <a:ext cx="9463320" cy="1294560"/>
          </a:xfrm>
          <a:prstGeom prst="rect">
            <a:avLst/>
          </a:prstGeom>
          <a:noFill/>
          <a:ln w="0">
            <a:noFill/>
          </a:ln>
        </p:spPr>
        <p:txBody>
          <a:bodyPr lIns="107640" rIns="107640" tIns="53640" bIns="53640" anchor="ctr">
            <a:noAutofit/>
          </a:bodyPr>
          <a:p>
            <a:pPr indent="0" algn="ctr" defTabSz="537840">
              <a:lnSpc>
                <a:spcPct val="100000"/>
              </a:lnSpc>
              <a:buNone/>
              <a:tabLst>
                <a:tab algn="l" pos="0"/>
              </a:tabLst>
            </a:pPr>
            <a:r>
              <a:rPr b="0" lang="en-US" sz="5200" strike="noStrike" u="none">
                <a:solidFill>
                  <a:schemeClr val="dk1"/>
                </a:solidFill>
                <a:effectLst/>
                <a:uFillTx/>
                <a:latin typeface="Calibri"/>
              </a:rPr>
              <a:t>Click to edit Master title style</a:t>
            </a:r>
            <a:endParaRPr b="0" lang="en-US" sz="5200" strike="noStrike" u="none">
              <a:solidFill>
                <a:srgbClr val="000000"/>
              </a:solidFill>
              <a:effectLst/>
              <a:uFillTx/>
              <a:latin typeface="Arial"/>
            </a:endParaRPr>
          </a:p>
        </p:txBody>
      </p:sp>
      <p:sp>
        <p:nvSpPr>
          <p:cNvPr id="55" name="PlaceHolder 2"/>
          <p:cNvSpPr>
            <a:spLocks noGrp="1"/>
          </p:cNvSpPr>
          <p:nvPr>
            <p:ph type="dt" idx="31"/>
          </p:nvPr>
        </p:nvSpPr>
        <p:spPr>
          <a:xfrm>
            <a:off x="525960" y="7203960"/>
            <a:ext cx="2453040" cy="412920"/>
          </a:xfrm>
          <a:prstGeom prst="rect">
            <a:avLst/>
          </a:prstGeom>
          <a:noFill/>
          <a:ln w="0">
            <a:noFill/>
          </a:ln>
        </p:spPr>
        <p:txBody>
          <a:bodyPr lIns="107640" rIns="107640" tIns="53640" bIns="53640" anchor="ctr">
            <a:noAutofit/>
          </a:bodyPr>
          <a:lstStyle>
            <a:lvl1pPr indent="0"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defTabSz="537840">
              <a:lnSpc>
                <a:spcPct val="100000"/>
              </a:lnSpc>
              <a:buNone/>
              <a:tabLst>
                <a:tab algn="l" pos="0"/>
              </a:tabLst>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56" name="PlaceHolder 3"/>
          <p:cNvSpPr>
            <a:spLocks noGrp="1"/>
          </p:cNvSpPr>
          <p:nvPr>
            <p:ph type="ftr" idx="32"/>
          </p:nvPr>
        </p:nvSpPr>
        <p:spPr>
          <a:xfrm>
            <a:off x="3592800" y="7203960"/>
            <a:ext cx="3329280" cy="412920"/>
          </a:xfrm>
          <a:prstGeom prst="rect">
            <a:avLst/>
          </a:prstGeom>
          <a:noFill/>
          <a:ln w="0">
            <a:noFill/>
          </a:ln>
        </p:spPr>
        <p:txBody>
          <a:bodyPr lIns="107640" rIns="107640" tIns="53640" bIns="53640" anchor="ctr">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57" name="PlaceHolder 4"/>
          <p:cNvSpPr>
            <a:spLocks noGrp="1"/>
          </p:cNvSpPr>
          <p:nvPr>
            <p:ph type="sldNum" idx="33"/>
          </p:nvPr>
        </p:nvSpPr>
        <p:spPr>
          <a:xfrm>
            <a:off x="7536240" y="7203960"/>
            <a:ext cx="2453040" cy="412920"/>
          </a:xfrm>
          <a:prstGeom prst="rect">
            <a:avLst/>
          </a:prstGeom>
          <a:noFill/>
          <a:ln w="0">
            <a:noFill/>
          </a:ln>
        </p:spPr>
        <p:txBody>
          <a:bodyPr lIns="107640" rIns="107640" tIns="53640" bIns="53640" anchor="ctr">
            <a:noAutofit/>
          </a:bodyPr>
          <a:lstStyle>
            <a:lvl1pPr indent="0" algn="r" defTabSz="537840">
              <a:lnSpc>
                <a:spcPct val="100000"/>
              </a:lnSpc>
              <a:buNone/>
              <a:tabLst>
                <a:tab algn="l" pos="0"/>
              </a:tabLst>
              <a:defRPr b="0" lang="en-US" sz="1400" strike="noStrike" u="none">
                <a:solidFill>
                  <a:schemeClr val="dk1">
                    <a:tint val="75000"/>
                  </a:schemeClr>
                </a:solidFill>
                <a:effectLst/>
                <a:uFillTx/>
                <a:latin typeface="Calibri"/>
              </a:defRPr>
            </a:lvl1pPr>
          </a:lstStyle>
          <a:p>
            <a:pPr indent="0" algn="r" defTabSz="537840">
              <a:lnSpc>
                <a:spcPct val="100000"/>
              </a:lnSpc>
              <a:buNone/>
              <a:tabLst>
                <a:tab algn="l" pos="0"/>
              </a:tabLst>
            </a:pPr>
            <a:fld id="{DD5EF808-9AE3-41A7-8045-EF639DBEEC20}"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4.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7.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7.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4.xml"/>
</Relationships>
</file>

<file path=ppt/slides/_rels/slide8.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4.xml"/>
</Relationships>
</file>

<file path=ppt/slides/_rels/slide9.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4.xml"/>
</Relationships>
</file>

<file path=ppt/slides/_rels/slide10.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7.xml"/>
</Relationships>
</file>

<file path=ppt/slides/_rels/slide11.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4.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3.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7.xml"/>
</Relationships>
</file>

<file path=ppt/slides/_rels/slide14.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4.xml"/>
</Relationships>
</file>

<file path=ppt/slides/_rels/slide15.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4.xml"/>
</Relationships>
</file>

<file path=ppt/slides/_rels/slide16.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4.xml"/>
</Relationships>
</file>

<file path=ppt/slides/_rels/slide17.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4.xml"/>
</Relationships>
</file>

<file path=ppt/slides/_rels/slide18.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7.xml"/>
</Relationships>
</file>

<file path=ppt/slides/_rels/slide19.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jpeg"/><Relationship Id="rId3" Type="http://schemas.openxmlformats.org/officeDocument/2006/relationships/slideLayout" Target="../slideLayouts/slideLayout4.xml"/>
</Relationships>
</file>

<file path=ppt/slides/_rels/slide20.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4.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2.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4.xml"/>
</Relationships>
</file>

<file path=ppt/slides/_rels/slide23.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4.xml"/>
</Relationships>
</file>

<file path=ppt/slides/_rels/slide24.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4.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6.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4.xml"/>
</Relationships>
</file>

<file path=ppt/slides/_rels/slide27.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4.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9.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4.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32.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4.xml"/>
</Relationships>
</file>

<file path=ppt/slides/_rels/slide33.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4.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6.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4.xml"/>
</Relationships>
</file>

<file path=ppt/slides/_rels/slide37.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4.xml"/>
</Relationships>
</file>

<file path=ppt/slides/_rels/slide38.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slideLayout" Target="../slideLayouts/slideLayout7.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40.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4.xml"/>
</Relationships>
</file>

<file path=ppt/slides/_rels/slide41.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4.xml"/>
</Relationships>
</file>

<file path=ppt/slides/_rels/slide42.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slideLayout" Target="../slideLayouts/slideLayout4.xml"/>
</Relationships>
</file>

<file path=ppt/slides/_rels/slide43.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4.xml"/>
</Relationships>
</file>

<file path=ppt/slides/_rels/slide44.xml.rels><?xml version="1.0" encoding="UTF-8"?>
<Relationships xmlns="http://schemas.openxmlformats.org/package/2006/relationships"><Relationship Id="rId1" Type="http://schemas.openxmlformats.org/officeDocument/2006/relationships/image" Target="../media/image32.jpeg"/><Relationship Id="rId2" Type="http://schemas.openxmlformats.org/officeDocument/2006/relationships/slideLayout" Target="../slideLayouts/slideLayout4.xml"/>
</Relationships>
</file>

<file path=ppt/slides/_rels/slide45.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4.xml"/>
</Relationships>
</file>

<file path=ppt/slides/_rels/slide46.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slideLayout" Target="../slideLayouts/slideLayout4.xml"/>
</Relationships>
</file>

<file path=ppt/slides/_rels/slide47.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slideLayout" Target="../slideLayouts/slideLayout4.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9.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image" Target="../media/image37.jpeg"/><Relationship Id="rId3" Type="http://schemas.openxmlformats.org/officeDocument/2006/relationships/slideLayout" Target="../slideLayouts/slideLayout4.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51.xml.rels><?xml version="1.0" encoding="UTF-8"?>
<Relationships xmlns="http://schemas.openxmlformats.org/package/2006/relationships"><Relationship Id="rId1" Type="http://schemas.openxmlformats.org/officeDocument/2006/relationships/image" Target="../media/image38.jpeg"/><Relationship Id="rId2" Type="http://schemas.openxmlformats.org/officeDocument/2006/relationships/slideLayout" Target="../slideLayouts/slideLayout4.xml"/>
</Relationships>
</file>

<file path=ppt/slides/_rels/slide52.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slideLayout" Target="../slideLayouts/slideLayout4.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54.xml.rels><?xml version="1.0" encoding="UTF-8"?>
<Relationships xmlns="http://schemas.openxmlformats.org/package/2006/relationships"><Relationship Id="rId1" Type="http://schemas.openxmlformats.org/officeDocument/2006/relationships/image" Target="../media/image40.jpeg"/><Relationship Id="rId2" Type="http://schemas.openxmlformats.org/officeDocument/2006/relationships/slideLayout" Target="../slideLayouts/slideLayout4.xml"/>
</Relationships>
</file>

<file path=ppt/slides/_rels/slide55.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4.xml"/>
</Relationships>
</file>

<file path=ppt/slides/_rels/slide56.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slideLayout" Target="../slideLayouts/slideLayout4.xml"/>
</Relationships>
</file>

<file path=ppt/slides/_rels/slide57.xml.rels><?xml version="1.0" encoding="UTF-8"?>
<Relationships xmlns="http://schemas.openxmlformats.org/package/2006/relationships"><Relationship Id="rId1" Type="http://schemas.openxmlformats.org/officeDocument/2006/relationships/image" Target="../media/image43.jpeg"/><Relationship Id="rId2" Type="http://schemas.openxmlformats.org/officeDocument/2006/relationships/slideLayout" Target="../slideLayouts/slideLayout4.xml"/>
</Relationships>
</file>

<file path=ppt/slides/_rels/slide58.xml.rels><?xml version="1.0" encoding="UTF-8"?>
<Relationships xmlns="http://schemas.openxmlformats.org/package/2006/relationships"><Relationship Id="rId1" Type="http://schemas.openxmlformats.org/officeDocument/2006/relationships/image" Target="../media/image44.jpeg"/><Relationship Id="rId2" Type="http://schemas.openxmlformats.org/officeDocument/2006/relationships/slideLayout" Target="../slideLayouts/slideLayout4.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0.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1.xml.rels><?xml version="1.0" encoding="UTF-8"?>
<Relationships xmlns="http://schemas.openxmlformats.org/package/2006/relationships"><Relationship Id="rId1" Type="http://schemas.openxmlformats.org/officeDocument/2006/relationships/image" Target="../media/image45.jpeg"/><Relationship Id="rId2" Type="http://schemas.openxmlformats.org/officeDocument/2006/relationships/slideLayout" Target="../slideLayouts/slideLayout4.xml"/>
</Relationships>
</file>

<file path=ppt/slides/_rels/slide6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5.xml.rels><?xml version="1.0" encoding="UTF-8"?>
<Relationships xmlns="http://schemas.openxmlformats.org/package/2006/relationships"><Relationship Id="rId1" Type="http://schemas.openxmlformats.org/officeDocument/2006/relationships/image" Target="../media/image46.jpeg"/><Relationship Id="rId2" Type="http://schemas.openxmlformats.org/officeDocument/2006/relationships/slideLayout" Target="../slideLayouts/slideLayout4.xml"/>
</Relationships>
</file>

<file path=ppt/slides/_rels/slide66.xml.rels><?xml version="1.0" encoding="UTF-8"?>
<Relationships xmlns="http://schemas.openxmlformats.org/package/2006/relationships"><Relationship Id="rId1" Type="http://schemas.openxmlformats.org/officeDocument/2006/relationships/image" Target="../media/image47.jpeg"/><Relationship Id="rId2" Type="http://schemas.openxmlformats.org/officeDocument/2006/relationships/slideLayout" Target="../slideLayouts/slideLayout4.xml"/>
</Relationships>
</file>

<file path=ppt/slides/_rels/slide67.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slideLayout" Target="../slideLayouts/slideLayout4.xml"/>
</Relationships>
</file>

<file path=ppt/slides/_rels/slide6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9.xml.rels><?xml version="1.0" encoding="UTF-8"?>
<Relationships xmlns="http://schemas.openxmlformats.org/package/2006/relationships"><Relationship Id="rId1" Type="http://schemas.openxmlformats.org/officeDocument/2006/relationships/image" Target="../media/image49.jpeg"/><Relationship Id="rId2" Type="http://schemas.openxmlformats.org/officeDocument/2006/relationships/slideLayout" Target="../slideLayouts/slideLayout4.xml"/>
</Relationships>
</file>

<file path=ppt/slides/_rels/slide70.xml.rels><?xml version="1.0" encoding="UTF-8"?>
<Relationships xmlns="http://schemas.openxmlformats.org/package/2006/relationships"><Relationship Id="rId1"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58" name="Picture 20" descr=""/>
          <p:cNvPicPr/>
          <p:nvPr/>
        </p:nvPicPr>
        <p:blipFill>
          <a:blip r:embed="rId1"/>
          <a:stretch/>
        </p:blipFill>
        <p:spPr>
          <a:xfrm>
            <a:off x="-167760" y="0"/>
            <a:ext cx="11307600" cy="6918120"/>
          </a:xfrm>
          <a:prstGeom prst="rect">
            <a:avLst/>
          </a:prstGeom>
          <a:noFill/>
          <a:ln w="0">
            <a:noFill/>
          </a:ln>
        </p:spPr>
      </p:pic>
      <p:sp>
        <p:nvSpPr>
          <p:cNvPr id="59" name="TextBox 4"/>
          <p:cNvSpPr/>
          <p:nvPr/>
        </p:nvSpPr>
        <p:spPr>
          <a:xfrm>
            <a:off x="50760" y="6773760"/>
            <a:ext cx="10464120" cy="456120"/>
          </a:xfrm>
          <a:prstGeom prst="rect">
            <a:avLst/>
          </a:prstGeom>
          <a:noFill/>
          <a:ln w="0">
            <a:noFill/>
          </a:ln>
        </p:spPr>
        <p:style>
          <a:lnRef idx="0"/>
          <a:fillRef idx="0"/>
          <a:effectRef idx="0"/>
          <a:fontRef idx="minor"/>
        </p:style>
        <p:txBody>
          <a:bodyPr lIns="104760" rIns="104760" tIns="52560" bIns="52560" anchor="t">
            <a:spAutoFit/>
          </a:bodyPr>
          <a:p>
            <a:pPr algn="ctr" defTabSz="537840">
              <a:lnSpc>
                <a:spcPct val="100000"/>
              </a:lnSpc>
            </a:pPr>
            <a:r>
              <a:rPr b="0" lang="en-US" sz="2300" strike="noStrike" u="none">
                <a:solidFill>
                  <a:schemeClr val="dk1"/>
                </a:solidFill>
                <a:effectLst/>
                <a:uFillTx/>
                <a:latin typeface="Calibri"/>
                <a:ea typeface="ＭＳ Ｐゴシック"/>
              </a:rPr>
              <a:t>U.S. History Since 1865</a:t>
            </a:r>
            <a:endParaRPr b="0" lang="en-US" sz="2300" strike="noStrike" u="none">
              <a:solidFill>
                <a:srgbClr val="000000"/>
              </a:solidFill>
              <a:effectLst/>
              <a:uFillTx/>
              <a:latin typeface="Arial"/>
            </a:endParaRPr>
          </a:p>
        </p:txBody>
      </p:sp>
      <p:sp>
        <p:nvSpPr>
          <p:cNvPr id="60" name="TextBox 4"/>
          <p:cNvSpPr/>
          <p:nvPr/>
        </p:nvSpPr>
        <p:spPr>
          <a:xfrm>
            <a:off x="95760" y="95040"/>
            <a:ext cx="10279800" cy="1047240"/>
          </a:xfrm>
          <a:prstGeom prst="rect">
            <a:avLst/>
          </a:prstGeom>
          <a:noFill/>
          <a:ln w="0">
            <a:noFill/>
          </a:ln>
        </p:spPr>
        <p:style>
          <a:lnRef idx="0"/>
          <a:fillRef idx="0"/>
          <a:effectRef idx="0"/>
          <a:fontRef idx="minor"/>
        </p:style>
        <p:txBody>
          <a:bodyPr lIns="90000" rIns="90000" tIns="45000" bIns="45000" anchor="t">
            <a:spAutoFit/>
          </a:bodyPr>
          <a:p>
            <a:pPr algn="ctr" defTabSz="537840">
              <a:lnSpc>
                <a:spcPct val="100000"/>
              </a:lnSpc>
            </a:pPr>
            <a:r>
              <a:rPr b="1" lang="en-US" sz="6200" strike="noStrike" u="none">
                <a:solidFill>
                  <a:srgbClr val="ffff00"/>
                </a:solidFill>
                <a:effectLst/>
                <a:uFillTx/>
                <a:latin typeface="Avenir Black Oblique"/>
                <a:ea typeface="ＭＳ Ｐゴシック"/>
              </a:rPr>
              <a:t>RECONSTRUCTION</a:t>
            </a:r>
            <a:endParaRPr b="0" lang="en-US" sz="6200" strike="noStrike" u="none">
              <a:solidFill>
                <a:srgbClr val="000000"/>
              </a:solidFill>
              <a:effectLst/>
              <a:uFillTx/>
              <a:latin typeface="Arial"/>
            </a:endParaRPr>
          </a:p>
        </p:txBody>
      </p:sp>
      <p:sp>
        <p:nvSpPr>
          <p:cNvPr id="61" name="TextBox 8"/>
          <p:cNvSpPr/>
          <p:nvPr/>
        </p:nvSpPr>
        <p:spPr>
          <a:xfrm>
            <a:off x="67680" y="975240"/>
            <a:ext cx="10402200" cy="646920"/>
          </a:xfrm>
          <a:prstGeom prst="rect">
            <a:avLst/>
          </a:prstGeom>
          <a:noFill/>
          <a:ln w="0">
            <a:noFill/>
          </a:ln>
        </p:spPr>
        <p:style>
          <a:lnRef idx="0"/>
          <a:fillRef idx="0"/>
          <a:effectRef idx="0"/>
          <a:fontRef idx="minor"/>
        </p:style>
        <p:txBody>
          <a:bodyPr lIns="90000" rIns="90000" tIns="45000" bIns="45000" anchor="t">
            <a:spAutoFit/>
          </a:bodyPr>
          <a:p>
            <a:pPr algn="ctr" defTabSz="524520">
              <a:lnSpc>
                <a:spcPct val="100000"/>
              </a:lnSpc>
            </a:pPr>
            <a:r>
              <a:rPr b="1" lang="en-US" sz="3600" strike="noStrike" u="none">
                <a:solidFill>
                  <a:schemeClr val="dk1">
                    <a:lumMod val="95000"/>
                    <a:lumOff val="5000"/>
                  </a:schemeClr>
                </a:solidFill>
                <a:effectLst/>
                <a:uFillTx/>
                <a:latin typeface="Avenir Black Oblique"/>
              </a:rPr>
              <a:t>Aftermath of the U.S. Civil War, 1863-1877</a:t>
            </a:r>
            <a:endParaRPr b="0" lang="en-US" sz="3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 name="PlaceHolder 1"/>
          <p:cNvSpPr>
            <a:spLocks noGrp="1"/>
          </p:cNvSpPr>
          <p:nvPr>
            <p:ph type="title"/>
          </p:nvPr>
        </p:nvSpPr>
        <p:spPr>
          <a:xfrm>
            <a:off x="525960" y="311400"/>
            <a:ext cx="9463320" cy="1294560"/>
          </a:xfrm>
          <a:prstGeom prst="rect">
            <a:avLst/>
          </a:prstGeom>
          <a:noFill/>
          <a:ln w="0">
            <a:noFill/>
          </a:ln>
        </p:spPr>
        <p:txBody>
          <a:bodyPr lIns="107640" rIns="107640" tIns="53640" bIns="53640" anchor="ctr">
            <a:normAutofit/>
          </a:bodyPr>
          <a:p>
            <a:pPr indent="0" algn="ctr" defTabSz="537840">
              <a:lnSpc>
                <a:spcPct val="100000"/>
              </a:lnSpc>
              <a:buNone/>
              <a:tabLst>
                <a:tab algn="l" pos="0"/>
              </a:tabLst>
            </a:pPr>
            <a:r>
              <a:rPr b="1" lang="en-US" sz="3800" strike="noStrike" u="none">
                <a:solidFill>
                  <a:srgbClr val="008000"/>
                </a:solidFill>
                <a:effectLst/>
                <a:uFillTx/>
                <a:latin typeface="Calibri"/>
              </a:rPr>
              <a:t>What is the question of this lecture?</a:t>
            </a:r>
            <a:endParaRPr b="0" lang="en-US" sz="3800" strike="noStrike" u="none">
              <a:solidFill>
                <a:srgbClr val="000000"/>
              </a:solidFill>
              <a:effectLst/>
              <a:uFillTx/>
              <a:latin typeface="Arial"/>
            </a:endParaRPr>
          </a:p>
        </p:txBody>
      </p:sp>
      <p:sp>
        <p:nvSpPr>
          <p:cNvPr id="63" name="PlaceHolder 2"/>
          <p:cNvSpPr>
            <a:spLocks noGrp="1"/>
          </p:cNvSpPr>
          <p:nvPr>
            <p:ph/>
          </p:nvPr>
        </p:nvSpPr>
        <p:spPr>
          <a:xfrm>
            <a:off x="525960" y="1824120"/>
            <a:ext cx="9463320" cy="4221000"/>
          </a:xfrm>
          <a:prstGeom prst="rect">
            <a:avLst/>
          </a:prstGeom>
          <a:noFill/>
          <a:ln w="0">
            <a:noFill/>
          </a:ln>
        </p:spPr>
        <p:txBody>
          <a:bodyPr lIns="107640" rIns="107640" tIns="53640" bIns="53640" anchor="t">
            <a:noAutofit/>
          </a:bodyPr>
          <a:p>
            <a:pPr indent="0" algn="ctr" defTabSz="537840">
              <a:lnSpc>
                <a:spcPct val="100000"/>
              </a:lnSpc>
              <a:spcBef>
                <a:spcPts val="1321"/>
              </a:spcBef>
              <a:buNone/>
              <a:tabLst>
                <a:tab algn="l" pos="0"/>
              </a:tabLst>
            </a:pPr>
            <a:r>
              <a:rPr b="0" lang="en-US" sz="6600" strike="noStrike" u="none">
                <a:solidFill>
                  <a:schemeClr val="dk1"/>
                </a:solidFill>
                <a:effectLst/>
                <a:uFillTx/>
                <a:latin typeface="Calibri"/>
              </a:rPr>
              <a:t>Was Reconstruction a failure, a success, or a defeat?*</a:t>
            </a:r>
            <a:endParaRPr b="0" lang="en-US" sz="6600" strike="noStrike" u="none">
              <a:solidFill>
                <a:srgbClr val="000000"/>
              </a:solidFill>
              <a:effectLst/>
              <a:uFillTx/>
              <a:latin typeface="Arial"/>
            </a:endParaRPr>
          </a:p>
        </p:txBody>
      </p:sp>
      <p:sp>
        <p:nvSpPr>
          <p:cNvPr id="64" name="Title 1"/>
          <p:cNvSpPr/>
          <p:nvPr/>
        </p:nvSpPr>
        <p:spPr>
          <a:xfrm>
            <a:off x="525960" y="5932080"/>
            <a:ext cx="9463320" cy="1294560"/>
          </a:xfrm>
          <a:prstGeom prst="rect">
            <a:avLst/>
          </a:prstGeom>
          <a:noFill/>
          <a:ln w="0">
            <a:noFill/>
          </a:ln>
        </p:spPr>
        <p:style>
          <a:lnRef idx="0"/>
          <a:fillRef idx="0"/>
          <a:effectRef idx="0"/>
          <a:fontRef idx="minor"/>
        </p:style>
        <p:txBody>
          <a:bodyPr lIns="107280" rIns="107280" tIns="53640" bIns="53640" anchor="ctr">
            <a:normAutofit/>
          </a:bodyPr>
          <a:p>
            <a:pPr algn="r" defTabSz="537480">
              <a:lnSpc>
                <a:spcPct val="100000"/>
              </a:lnSpc>
            </a:pPr>
            <a:br>
              <a:rPr sz="2800"/>
            </a:br>
            <a:r>
              <a:rPr b="1" lang="en-US" sz="2800" strike="noStrike" u="none">
                <a:solidFill>
                  <a:srgbClr val="ff0000"/>
                </a:solidFill>
                <a:effectLst/>
                <a:uFillTx/>
                <a:latin typeface="Calibri"/>
              </a:rPr>
              <a:t>* Did it fall down, or was it pushed?</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 name="Title 1"/>
          <p:cNvSpPr/>
          <p:nvPr/>
        </p:nvSpPr>
        <p:spPr>
          <a:xfrm>
            <a:off x="525960" y="405000"/>
            <a:ext cx="9463320" cy="1294560"/>
          </a:xfrm>
          <a:prstGeom prst="rect">
            <a:avLst/>
          </a:prstGeom>
          <a:noFill/>
          <a:ln w="0">
            <a:noFill/>
          </a:ln>
        </p:spPr>
        <p:style>
          <a:lnRef idx="0"/>
          <a:fillRef idx="0"/>
          <a:effectRef idx="0"/>
          <a:fontRef idx="minor"/>
        </p:style>
        <p:txBody>
          <a:bodyPr lIns="107640" rIns="107640" tIns="53640" bIns="53640" anchor="ctr">
            <a:normAutofit/>
          </a:bodyPr>
          <a:p>
            <a:pPr algn="ctr" defTabSz="537840">
              <a:lnSpc>
                <a:spcPct val="100000"/>
              </a:lnSpc>
            </a:pPr>
            <a:r>
              <a:rPr b="1" i="1" lang="en-US" sz="4000" strike="noStrike" u="none">
                <a:solidFill>
                  <a:srgbClr val="800000"/>
                </a:solidFill>
                <a:effectLst/>
                <a:uFillTx/>
                <a:latin typeface="Calibri"/>
              </a:rPr>
              <a:t>but first let’s pick up where we left off...</a:t>
            </a:r>
            <a:endParaRPr b="0" lang="en-US" sz="4000" strike="noStrike" u="none">
              <a:solidFill>
                <a:srgbClr val="000000"/>
              </a:solidFill>
              <a:effectLst/>
              <a:uFillTx/>
              <a:latin typeface="Arial"/>
            </a:endParaRPr>
          </a:p>
        </p:txBody>
      </p:sp>
      <p:sp>
        <p:nvSpPr>
          <p:cNvPr id="66" name="Title 1"/>
          <p:cNvSpPr/>
          <p:nvPr/>
        </p:nvSpPr>
        <p:spPr>
          <a:xfrm>
            <a:off x="525960" y="2860200"/>
            <a:ext cx="9463320" cy="1294560"/>
          </a:xfrm>
          <a:prstGeom prst="rect">
            <a:avLst/>
          </a:prstGeom>
          <a:noFill/>
          <a:ln w="0">
            <a:noFill/>
          </a:ln>
        </p:spPr>
        <p:style>
          <a:lnRef idx="0"/>
          <a:fillRef idx="0"/>
          <a:effectRef idx="0"/>
          <a:fontRef idx="minor"/>
        </p:style>
        <p:txBody>
          <a:bodyPr lIns="107640" rIns="107640" tIns="53640" bIns="53640" anchor="ctr">
            <a:normAutofit/>
          </a:bodyPr>
          <a:p>
            <a:pPr algn="ctr" defTabSz="537840">
              <a:lnSpc>
                <a:spcPct val="100000"/>
              </a:lnSpc>
            </a:pPr>
            <a:r>
              <a:rPr b="1" lang="en-US" sz="6600" strike="noStrike" u="none">
                <a:solidFill>
                  <a:schemeClr val="dk1"/>
                </a:solidFill>
                <a:effectLst/>
                <a:uFillTx/>
                <a:latin typeface="Calibri"/>
              </a:rPr>
              <a:t>What is Total War?</a:t>
            </a:r>
            <a:endParaRPr b="0" lang="en-US" sz="6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7" name="Picture 20" descr="Union victories occurred at the Battle of the Wilderness in Virginia on May 5 to 6, 1864; in Spotsylvania, Virginia, on May 8 to 12, 1864; at the Petersburg, Virginia, siege in June 1864; in Atlanta, Georgia, on September 1, 1864; in Savannah, Georgia, on December 21, 1864; at the capture of Petersburg, Virginia, in April 1865; at the capture of Richmond, Virginia, on April 3, 1865; and at the Appomattox Courthouse in Virginia on April 9, 1865. A Confederate victory occurred in Cold Harbor, Virginia, on June 1 to 3, 1864. The Union army advanced through Virginia and also from Savannah into South Carolina and Georgia. The Confederate army advanced and retreated though Virginia."/>
          <p:cNvPicPr/>
          <p:nvPr/>
        </p:nvPicPr>
        <p:blipFill>
          <a:blip r:embed="rId1"/>
          <a:stretch/>
        </p:blipFill>
        <p:spPr>
          <a:xfrm>
            <a:off x="1151640" y="-196200"/>
            <a:ext cx="7974720" cy="8131320"/>
          </a:xfrm>
          <a:prstGeom prst="rect">
            <a:avLst/>
          </a:prstGeom>
          <a:noFill/>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 name="PlaceHolder 1"/>
          <p:cNvSpPr>
            <a:spLocks noGrp="1"/>
          </p:cNvSpPr>
          <p:nvPr>
            <p:ph type="title"/>
          </p:nvPr>
        </p:nvSpPr>
        <p:spPr>
          <a:xfrm>
            <a:off x="525960" y="23400"/>
            <a:ext cx="9463320" cy="687240"/>
          </a:xfrm>
          <a:prstGeom prst="rect">
            <a:avLst/>
          </a:prstGeom>
          <a:noFill/>
          <a:ln w="0">
            <a:noFill/>
          </a:ln>
        </p:spPr>
        <p:txBody>
          <a:bodyPr lIns="107640" rIns="107640" tIns="53640" bIns="53640" anchor="ctr">
            <a:normAutofit/>
          </a:bodyPr>
          <a:p>
            <a:pPr indent="0" algn="ctr" defTabSz="537840">
              <a:lnSpc>
                <a:spcPct val="100000"/>
              </a:lnSpc>
              <a:buNone/>
              <a:tabLst>
                <a:tab algn="l" pos="0"/>
              </a:tabLst>
            </a:pPr>
            <a:r>
              <a:rPr b="1" lang="en-US" sz="3600" strike="noStrike" u="none">
                <a:solidFill>
                  <a:schemeClr val="dk1"/>
                </a:solidFill>
                <a:effectLst/>
                <a:uFillTx/>
                <a:latin typeface="Calibri"/>
              </a:rPr>
              <a:t>Sherman’s Campaign, May 1864 to April 1865</a:t>
            </a:r>
            <a:endParaRPr b="0" lang="en-US" sz="3600" strike="noStrike" u="none">
              <a:solidFill>
                <a:srgbClr val="000000"/>
              </a:solidFill>
              <a:effectLst/>
              <a:uFillTx/>
              <a:latin typeface="Arial"/>
            </a:endParaRPr>
          </a:p>
        </p:txBody>
      </p:sp>
      <p:pic>
        <p:nvPicPr>
          <p:cNvPr id="69" name="Picture 3" descr="Sherman_Hungarian-Map_1864–1865.png"/>
          <p:cNvPicPr/>
          <p:nvPr/>
        </p:nvPicPr>
        <p:blipFill>
          <a:blip r:embed="rId1"/>
          <a:stretch/>
        </p:blipFill>
        <p:spPr>
          <a:xfrm>
            <a:off x="0" y="856440"/>
            <a:ext cx="10514880" cy="5601600"/>
          </a:xfrm>
          <a:prstGeom prst="rect">
            <a:avLst/>
          </a:prstGeom>
          <a:noFill/>
          <a:ln w="0">
            <a:noFill/>
          </a:ln>
        </p:spPr>
      </p:pic>
      <p:sp>
        <p:nvSpPr>
          <p:cNvPr id="70" name="TextBox 4"/>
          <p:cNvSpPr/>
          <p:nvPr/>
        </p:nvSpPr>
        <p:spPr>
          <a:xfrm>
            <a:off x="221040" y="6498000"/>
            <a:ext cx="10141560" cy="115488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2300" strike="noStrike" u="none">
                <a:solidFill>
                  <a:schemeClr val="dk1"/>
                </a:solidFill>
                <a:effectLst/>
                <a:uFillTx/>
                <a:latin typeface="Calibri"/>
              </a:rPr>
              <a:t>Map  (in Hungarian language) shows Sherman’s army defeating Confederate forces under Hood and Johnston, clearing the way for the capture of Atlanta and a march through the industrial-agricultural heartland of Georgia... (</a:t>
            </a:r>
            <a:r>
              <a:rPr b="0" i="1" lang="en-US" sz="2300" strike="noStrike" u="none">
                <a:solidFill>
                  <a:schemeClr val="dk1"/>
                </a:solidFill>
                <a:effectLst/>
                <a:uFillTx/>
                <a:latin typeface="Calibri"/>
              </a:rPr>
              <a:t>continued next page)</a:t>
            </a:r>
            <a:endParaRPr b="0" lang="en-US" sz="23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 name="TextBox 3"/>
          <p:cNvSpPr/>
          <p:nvPr/>
        </p:nvSpPr>
        <p:spPr>
          <a:xfrm>
            <a:off x="288720" y="147960"/>
            <a:ext cx="9938160" cy="74797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2400" strike="noStrike" u="none">
                <a:solidFill>
                  <a:schemeClr val="dk1"/>
                </a:solidFill>
                <a:effectLst/>
                <a:uFillTx/>
                <a:latin typeface="Calibri"/>
              </a:rPr>
              <a:t>Map  on preceding page (in Hungarian) shows Sherman’s army invading Georgia out of Tennessee starting in May 1864. In the summer they won a series of battles against Confederate forces under Hood and Johnston, clearing the way for the capture of Atlanta in September.</a:t>
            </a:r>
            <a:r>
              <a:rPr b="0" lang="en-US" sz="1600" strike="noStrike" u="none">
                <a:solidFill>
                  <a:schemeClr val="dk1"/>
                </a:solidFill>
                <a:effectLst/>
                <a:uFillTx/>
                <a:latin typeface="Calibri"/>
              </a:rPr>
              <a:t> </a:t>
            </a:r>
            <a:endParaRPr b="0" lang="en-US" sz="1600" strike="noStrike" u="none">
              <a:solidFill>
                <a:srgbClr val="000000"/>
              </a:solidFill>
              <a:effectLst/>
              <a:uFillTx/>
              <a:latin typeface="Arial"/>
            </a:endParaRPr>
          </a:p>
          <a:p>
            <a:pPr defTabSz="537840">
              <a:lnSpc>
                <a:spcPct val="100000"/>
              </a:lnSpc>
            </a:pPr>
            <a:endParaRPr b="0" lang="en-US" sz="1600" strike="noStrike" u="none">
              <a:solidFill>
                <a:srgbClr val="000000"/>
              </a:solidFill>
              <a:effectLst/>
              <a:uFillTx/>
              <a:latin typeface="Arial"/>
            </a:endParaRPr>
          </a:p>
          <a:p>
            <a:pPr defTabSz="537840">
              <a:lnSpc>
                <a:spcPct val="100000"/>
              </a:lnSpc>
            </a:pPr>
            <a:r>
              <a:rPr b="0" lang="en-US" sz="2400" strike="noStrike" u="none">
                <a:solidFill>
                  <a:schemeClr val="dk1"/>
                </a:solidFill>
                <a:effectLst/>
                <a:uFillTx/>
                <a:latin typeface="Calibri"/>
              </a:rPr>
              <a:t>Much of the city burned down. News of the Union victory assured Lincoln’s reelection against George McClellan, the former Union commander turned peace candidate. In the course of Sherman’s ‘March to the Sea’ the industrial-agricultural heartland of Georgia was subjected to scorched-earth destruction. Union forces plundered farms for supplies, burned factories and destroyed railway lines. With thousands of now freed slaves following his train, Sherman issued General Order No. 15, granting lands in Georgia and South Carolina to the freedmen. (This would be reversed by President Johnson.) </a:t>
            </a:r>
            <a:r>
              <a:rPr b="0" lang="en-US" sz="1600" strike="noStrike" u="none">
                <a:solidFill>
                  <a:schemeClr val="dk1"/>
                </a:solidFill>
                <a:effectLst/>
                <a:uFillTx/>
                <a:latin typeface="Calibri"/>
              </a:rPr>
              <a:t> </a:t>
            </a:r>
            <a:br>
              <a:rPr sz="1600"/>
            </a:br>
            <a:br>
              <a:rPr sz="1600"/>
            </a:br>
            <a:r>
              <a:rPr b="0" lang="en-US" sz="2400" strike="noStrike" u="none">
                <a:solidFill>
                  <a:schemeClr val="dk1"/>
                </a:solidFill>
                <a:effectLst/>
                <a:uFillTx/>
                <a:latin typeface="Calibri"/>
              </a:rPr>
              <a:t>Hood regrouped his diminished forces, launched a desperate counterattack into Tennessee, and met with complete defeat against the Union defenders in December – a week before Sherman reached the sea at Savannah. </a:t>
            </a:r>
            <a:br>
              <a:rPr sz="2400"/>
            </a:br>
            <a:br>
              <a:rPr sz="1600"/>
            </a:br>
            <a:r>
              <a:rPr b="0" lang="en-US" sz="2400" strike="noStrike" u="none">
                <a:solidFill>
                  <a:schemeClr val="dk1"/>
                </a:solidFill>
                <a:effectLst/>
                <a:uFillTx/>
                <a:latin typeface="Calibri"/>
              </a:rPr>
              <a:t>Militarily, the Confederacy was finished. Sherman turned north to continue the campaign through South and North Carolina, aiming to attack Lee’s Army of Virginia from the south, until the Confederate surrender in April 1865. </a:t>
            </a:r>
            <a:r>
              <a:rPr b="0" lang="en-US" sz="2400" strike="noStrike" u="none">
                <a:solidFill>
                  <a:schemeClr val="dk1"/>
                </a:solidFill>
                <a:effectLst/>
                <a:uFillTx/>
                <a:latin typeface="Calibri"/>
              </a:rPr>
              <a:t>	</a:t>
            </a:r>
            <a:endParaRPr b="0" lang="en-US"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2" name="Picture 1" descr="Sherman_Textbook-from-1885.jpg"/>
          <p:cNvPicPr/>
          <p:nvPr/>
        </p:nvPicPr>
        <p:blipFill>
          <a:blip r:embed="rId1"/>
          <a:stretch/>
        </p:blipFill>
        <p:spPr>
          <a:xfrm>
            <a:off x="561960" y="0"/>
            <a:ext cx="9712440" cy="7771680"/>
          </a:xfrm>
          <a:prstGeom prst="rect">
            <a:avLst/>
          </a:prstGeom>
          <a:noFill/>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3" name="Picture 1" descr="Sherman-Cannon.jpg"/>
          <p:cNvPicPr/>
          <p:nvPr/>
        </p:nvPicPr>
        <p:blipFill>
          <a:blip r:embed="rId1"/>
          <a:stretch/>
        </p:blipFill>
        <p:spPr>
          <a:xfrm>
            <a:off x="0" y="528120"/>
            <a:ext cx="10514880" cy="642780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4" name="Picture 1" descr="Sherman-bombarding-Atlanta.jpg"/>
          <p:cNvPicPr/>
          <p:nvPr/>
        </p:nvPicPr>
        <p:blipFill>
          <a:blip r:embed="rId1"/>
          <a:stretch/>
        </p:blipFill>
        <p:spPr>
          <a:xfrm>
            <a:off x="0" y="914400"/>
            <a:ext cx="10514880" cy="603756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5" name="Picture 4" descr="Sherman-burns-atlanta-rr-station.jpg"/>
          <p:cNvPicPr/>
          <p:nvPr/>
        </p:nvPicPr>
        <p:blipFill>
          <a:blip r:embed="rId1"/>
          <a:stretch/>
        </p:blipFill>
        <p:spPr>
          <a:xfrm>
            <a:off x="613800" y="226800"/>
            <a:ext cx="9428760" cy="7375320"/>
          </a:xfrm>
          <a:prstGeom prst="rect">
            <a:avLst/>
          </a:prstGeom>
          <a:noFill/>
          <a:ln w="0">
            <a:noFill/>
          </a:ln>
        </p:spPr>
      </p:pic>
      <p:sp>
        <p:nvSpPr>
          <p:cNvPr id="76" name="TextBox 5"/>
          <p:cNvSpPr/>
          <p:nvPr/>
        </p:nvSpPr>
        <p:spPr>
          <a:xfrm>
            <a:off x="2841120" y="6911280"/>
            <a:ext cx="4895280" cy="646920"/>
          </a:xfrm>
          <a:prstGeom prst="rect">
            <a:avLst/>
          </a:prstGeom>
          <a:noFill/>
          <a:ln w="0">
            <a:noFill/>
          </a:ln>
        </p:spPr>
        <p:style>
          <a:lnRef idx="0"/>
          <a:fillRef idx="0"/>
          <a:effectRef idx="0"/>
          <a:fontRef idx="minor"/>
        </p:style>
        <p:txBody>
          <a:bodyPr wrap="none" lIns="90000" rIns="90000" tIns="45000" bIns="45000" anchor="t">
            <a:spAutoFit/>
          </a:bodyPr>
          <a:p>
            <a:pPr algn="ctr" defTabSz="537840">
              <a:lnSpc>
                <a:spcPct val="100000"/>
              </a:lnSpc>
            </a:pPr>
            <a:r>
              <a:rPr b="1" lang="en-US" sz="3600" strike="noStrike" u="none">
                <a:ln>
                  <a:solidFill>
                    <a:schemeClr val="dk1"/>
                  </a:solidFill>
                </a:ln>
                <a:solidFill>
                  <a:srgbClr val="ffffff"/>
                </a:solidFill>
                <a:effectLst/>
                <a:uFillTx/>
                <a:latin typeface="Calibri"/>
              </a:rPr>
              <a:t>Atlanta, September 1864</a:t>
            </a:r>
            <a:endParaRPr b="0" lang="en-US" sz="3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7" name="Picture 1" descr="Sherman-NYT-1864.jpg"/>
          <p:cNvPicPr/>
          <p:nvPr/>
        </p:nvPicPr>
        <p:blipFill>
          <a:blip r:embed="rId1"/>
          <a:stretch/>
        </p:blipFill>
        <p:spPr>
          <a:xfrm>
            <a:off x="0" y="200160"/>
            <a:ext cx="10514880" cy="748980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 name="TextBox 1"/>
          <p:cNvSpPr/>
          <p:nvPr/>
        </p:nvSpPr>
        <p:spPr>
          <a:xfrm>
            <a:off x="468360" y="281880"/>
            <a:ext cx="9553680" cy="89316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1" lang="en-US" sz="5200" strike="noStrike" u="none">
                <a:solidFill>
                  <a:schemeClr val="dk1"/>
                </a:solidFill>
                <a:effectLst/>
                <a:uFillTx/>
                <a:latin typeface="Calibri"/>
                <a:ea typeface="ＭＳ Ｐゴシック"/>
              </a:rPr>
              <a:t>War Becomes Increasingly Total (I)</a:t>
            </a:r>
            <a:endParaRPr b="0" lang="en-US" sz="5200" strike="noStrike" u="none">
              <a:solidFill>
                <a:srgbClr val="000000"/>
              </a:solidFill>
              <a:effectLst/>
              <a:uFillTx/>
              <a:latin typeface="Arial"/>
            </a:endParaRPr>
          </a:p>
        </p:txBody>
      </p:sp>
      <p:sp>
        <p:nvSpPr>
          <p:cNvPr id="79" name="TextBox 2"/>
          <p:cNvSpPr/>
          <p:nvPr/>
        </p:nvSpPr>
        <p:spPr>
          <a:xfrm>
            <a:off x="468360" y="1288440"/>
            <a:ext cx="9250560" cy="61254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800" strike="noStrike" u="none">
                <a:solidFill>
                  <a:srgbClr val="3366ff"/>
                </a:solidFill>
                <a:effectLst/>
                <a:uFillTx/>
                <a:latin typeface="Calibri"/>
                <a:ea typeface="ＭＳ Ｐゴシック"/>
              </a:rPr>
              <a:t>What is total war? Everything is viewed in terms of its resource value. Militaries reorganize and rationalize on national scales.</a:t>
            </a:r>
            <a:endParaRPr b="0" lang="en-US" sz="2800" strike="noStrike" u="none">
              <a:solidFill>
                <a:srgbClr val="000000"/>
              </a:solidFill>
              <a:effectLst/>
              <a:uFillTx/>
              <a:latin typeface="Arial"/>
            </a:endParaRPr>
          </a:p>
          <a:p>
            <a:pPr defTabSz="537840">
              <a:lnSpc>
                <a:spcPct val="100000"/>
              </a:lnSpc>
            </a:pPr>
            <a:endParaRPr b="0" lang="en-US" sz="2800" strike="noStrike" u="none">
              <a:solidFill>
                <a:srgbClr val="000000"/>
              </a:solidFill>
              <a:effectLst/>
              <a:uFillTx/>
              <a:latin typeface="Arial"/>
            </a:endParaRPr>
          </a:p>
          <a:p>
            <a:pPr defTabSz="537840">
              <a:lnSpc>
                <a:spcPct val="100000"/>
              </a:lnSpc>
            </a:pPr>
            <a:r>
              <a:rPr b="1" lang="en-US" sz="2800" strike="noStrike" u="none">
                <a:solidFill>
                  <a:srgbClr val="3366ff"/>
                </a:solidFill>
                <a:effectLst/>
                <a:uFillTx/>
                <a:latin typeface="Calibri"/>
                <a:ea typeface="ＭＳ Ｐゴシック"/>
              </a:rPr>
              <a:t>Through emotion, persuasion, mobilization and force, the state at war attempts to enlist the maximum conceivable and possible homefront commitment. Economic planning aims to maximize production. No money limits, only resource limits. </a:t>
            </a:r>
            <a:br>
              <a:rPr sz="2800"/>
            </a:br>
            <a:endParaRPr b="0" lang="en-US" sz="2800" strike="noStrike" u="none">
              <a:solidFill>
                <a:srgbClr val="000000"/>
              </a:solidFill>
              <a:effectLst/>
              <a:uFillTx/>
              <a:latin typeface="Arial"/>
            </a:endParaRPr>
          </a:p>
          <a:p>
            <a:pPr defTabSz="537840">
              <a:lnSpc>
                <a:spcPct val="100000"/>
              </a:lnSpc>
            </a:pPr>
            <a:r>
              <a:rPr b="1" lang="en-US" sz="2800" strike="noStrike" u="none">
                <a:solidFill>
                  <a:srgbClr val="3366ff"/>
                </a:solidFill>
                <a:effectLst/>
                <a:uFillTx/>
                <a:latin typeface="Calibri"/>
                <a:ea typeface="ＭＳ Ｐゴシック"/>
              </a:rPr>
              <a:t>Loss of distinction between military and civilian targets as all enemy capacity is targeted: “Sherman’s March to the Sea.”</a:t>
            </a:r>
            <a:br>
              <a:rPr sz="2800"/>
            </a:br>
            <a:br>
              <a:rPr sz="2800"/>
            </a:br>
            <a:r>
              <a:rPr b="1" lang="en-US" sz="2800" strike="noStrike" u="none">
                <a:solidFill>
                  <a:srgbClr val="3366ff"/>
                </a:solidFill>
                <a:effectLst/>
                <a:uFillTx/>
                <a:latin typeface="Calibri"/>
                <a:ea typeface="ＭＳ Ｐゴシック"/>
              </a:rPr>
              <a:t>Promises and incentives to subaltern (lower) classes and castes.</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0" name="Picture 3" descr="homestead-act-poster.gif"/>
          <p:cNvPicPr/>
          <p:nvPr/>
        </p:nvPicPr>
        <p:blipFill>
          <a:blip r:embed="rId1"/>
          <a:stretch/>
        </p:blipFill>
        <p:spPr>
          <a:xfrm>
            <a:off x="4892760" y="0"/>
            <a:ext cx="5571360" cy="7771680"/>
          </a:xfrm>
          <a:prstGeom prst="rect">
            <a:avLst/>
          </a:prstGeom>
          <a:noFill/>
          <a:ln w="0">
            <a:noFill/>
          </a:ln>
        </p:spPr>
      </p:pic>
      <p:sp>
        <p:nvSpPr>
          <p:cNvPr id="81" name="TextBox 5"/>
          <p:cNvSpPr/>
          <p:nvPr/>
        </p:nvSpPr>
        <p:spPr>
          <a:xfrm>
            <a:off x="123840" y="402120"/>
            <a:ext cx="4705560" cy="3324600"/>
          </a:xfrm>
          <a:prstGeom prst="rect">
            <a:avLst/>
          </a:prstGeom>
          <a:noFill/>
          <a:ln w="0">
            <a:noFill/>
          </a:ln>
        </p:spPr>
        <p:style>
          <a:lnRef idx="0"/>
          <a:fillRef idx="0"/>
          <a:effectRef idx="0"/>
          <a:fontRef idx="minor"/>
        </p:style>
        <p:txBody>
          <a:bodyPr wrap="none" lIns="90000" rIns="90000" tIns="45000" bIns="45000" anchor="t">
            <a:spAutoFit/>
          </a:bodyPr>
          <a:p>
            <a:pPr algn="ctr" defTabSz="537840">
              <a:lnSpc>
                <a:spcPct val="100000"/>
              </a:lnSpc>
            </a:pPr>
            <a:r>
              <a:rPr b="1" lang="en-US" sz="3600" strike="noStrike" u="none">
                <a:solidFill>
                  <a:schemeClr val="dk1"/>
                </a:solidFill>
                <a:effectLst/>
                <a:uFillTx/>
                <a:latin typeface="Calibri"/>
              </a:rPr>
              <a:t>1862 POSTWAR </a:t>
            </a:r>
            <a:br>
              <a:rPr sz="3600"/>
            </a:br>
            <a:r>
              <a:rPr b="1" lang="en-US" sz="3600" strike="noStrike" u="none">
                <a:solidFill>
                  <a:schemeClr val="dk1"/>
                </a:solidFill>
                <a:effectLst/>
                <a:uFillTx/>
                <a:latin typeface="Calibri"/>
              </a:rPr>
              <a:t>PLANNING MEASURES</a:t>
            </a:r>
            <a:br>
              <a:rPr sz="1800"/>
            </a:br>
            <a:br>
              <a:rPr sz="1800"/>
            </a:br>
            <a:r>
              <a:rPr b="1" lang="en-US" sz="4000" strike="noStrike" u="none">
                <a:solidFill>
                  <a:schemeClr val="dk1"/>
                </a:solidFill>
                <a:effectLst/>
                <a:uFillTx/>
                <a:latin typeface="Calibri"/>
              </a:rPr>
              <a:t>Homestead Act</a:t>
            </a:r>
            <a:br>
              <a:rPr sz="4000"/>
            </a:br>
            <a:r>
              <a:rPr b="1" lang="en-US" sz="4000" strike="noStrike" u="none">
                <a:solidFill>
                  <a:schemeClr val="dk1"/>
                </a:solidFill>
                <a:effectLst/>
                <a:uFillTx/>
                <a:latin typeface="Calibri"/>
              </a:rPr>
              <a:t>Land Grant Colleges</a:t>
            </a:r>
            <a:br>
              <a:rPr sz="4000"/>
            </a:br>
            <a:r>
              <a:rPr b="1" lang="en-US" sz="4000" strike="noStrike" u="none">
                <a:solidFill>
                  <a:schemeClr val="dk1"/>
                </a:solidFill>
                <a:effectLst/>
                <a:uFillTx/>
                <a:latin typeface="Calibri"/>
              </a:rPr>
              <a:t>Union-Pacific Railway</a:t>
            </a:r>
            <a:endParaRPr b="0" lang="en-US" sz="4000" strike="noStrike" u="none">
              <a:solidFill>
                <a:srgbClr val="000000"/>
              </a:solidFill>
              <a:effectLst/>
              <a:uFillTx/>
              <a:latin typeface="Arial"/>
            </a:endParaRPr>
          </a:p>
        </p:txBody>
      </p:sp>
      <p:sp>
        <p:nvSpPr>
          <p:cNvPr id="82" name="TextBox 6"/>
          <p:cNvSpPr/>
          <p:nvPr/>
        </p:nvSpPr>
        <p:spPr>
          <a:xfrm>
            <a:off x="1441440" y="4392360"/>
            <a:ext cx="3343680" cy="3170880"/>
          </a:xfrm>
          <a:prstGeom prst="rect">
            <a:avLst/>
          </a:prstGeom>
          <a:noFill/>
          <a:ln w="0">
            <a:noFill/>
          </a:ln>
        </p:spPr>
        <p:style>
          <a:lnRef idx="0"/>
          <a:fillRef idx="0"/>
          <a:effectRef idx="0"/>
          <a:fontRef idx="minor"/>
        </p:style>
        <p:txBody>
          <a:bodyPr lIns="90000" rIns="90000" tIns="45000" bIns="45000" anchor="t" anchorCtr="1">
            <a:spAutoFit/>
          </a:bodyPr>
          <a:p>
            <a:pPr algn="r" defTabSz="537840">
              <a:lnSpc>
                <a:spcPct val="100000"/>
              </a:lnSpc>
            </a:pPr>
            <a:r>
              <a:rPr b="1" lang="en-US" sz="2000" strike="noStrike" u="none">
                <a:solidFill>
                  <a:schemeClr val="dk1"/>
                </a:solidFill>
                <a:effectLst/>
                <a:uFillTx/>
                <a:latin typeface="Calibri"/>
              </a:rPr>
              <a:t>Poster shows postwar offer of lands in Iowa and Nebraska, with a 10-year credit plan. Buyers could buy tickets allowing them to explore and stake a claim. These lands were originally granted to a railway company and later sold off as excess after the railway construction.</a:t>
            </a:r>
            <a:endParaRPr b="0" lang="en-US"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3" name="Picture 3" descr="homestead-act-poster.gif"/>
          <p:cNvPicPr/>
          <p:nvPr/>
        </p:nvPicPr>
        <p:blipFill>
          <a:blip r:embed="rId1"/>
          <a:srcRect l="0" t="43735" r="0" b="0"/>
          <a:stretch/>
        </p:blipFill>
        <p:spPr>
          <a:xfrm>
            <a:off x="152280" y="0"/>
            <a:ext cx="10209960" cy="8012160"/>
          </a:xfrm>
          <a:prstGeom prst="rect">
            <a:avLst/>
          </a:prstGeom>
          <a:noFill/>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4" name="Picture 1" descr="homestead-act-people1.jpg"/>
          <p:cNvPicPr/>
          <p:nvPr/>
        </p:nvPicPr>
        <p:blipFill>
          <a:blip r:embed="rId1"/>
          <a:stretch/>
        </p:blipFill>
        <p:spPr>
          <a:xfrm>
            <a:off x="120960" y="507960"/>
            <a:ext cx="6423840" cy="6423840"/>
          </a:xfrm>
          <a:prstGeom prst="rect">
            <a:avLst/>
          </a:prstGeom>
          <a:noFill/>
          <a:ln w="0">
            <a:noFill/>
          </a:ln>
        </p:spPr>
      </p:pic>
      <p:sp>
        <p:nvSpPr>
          <p:cNvPr id="85" name="TextBox 2"/>
          <p:cNvSpPr/>
          <p:nvPr/>
        </p:nvSpPr>
        <p:spPr>
          <a:xfrm>
            <a:off x="6563880" y="507960"/>
            <a:ext cx="3798720" cy="65563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100" strike="noStrike" u="none">
                <a:solidFill>
                  <a:schemeClr val="dk1"/>
                </a:solidFill>
                <a:effectLst/>
                <a:uFillTx/>
                <a:latin typeface="Calibri"/>
              </a:rPr>
              <a:t>Library of Congress writes: </a:t>
            </a:r>
            <a:br>
              <a:rPr sz="2100"/>
            </a:br>
            <a:br>
              <a:rPr sz="2100"/>
            </a:br>
            <a:r>
              <a:rPr b="0" lang="en-US" sz="2100" strike="noStrike" u="none">
                <a:solidFill>
                  <a:schemeClr val="dk1"/>
                </a:solidFill>
                <a:effectLst/>
                <a:uFillTx/>
                <a:latin typeface="Calibri"/>
              </a:rPr>
              <a:t>‘Signed into law by President Abraham Lincoln on May 20, 1862, the Homestead Act encouraged Western migration by providing settlers 160 acres of public [federally-owned] land. In exchange, homesteaders paid a small filing fee and were required to complete five years of continuous residence before receiving ownership of the land. After six months of residency, homesteaders also had the option of purchasing the land from the government for $1.25 per acre. The Homestead Act led to the distribution of 80 million acres of public land by 1900.</a:t>
            </a:r>
            <a:endParaRPr b="0" lang="en-US" sz="2100" strike="noStrike" u="none">
              <a:solidFill>
                <a:srgbClr val="000000"/>
              </a:solidFill>
              <a:effectLst/>
              <a:uFillTx/>
              <a:latin typeface="Arial"/>
            </a:endParaRPr>
          </a:p>
        </p:txBody>
      </p:sp>
      <p:sp>
        <p:nvSpPr>
          <p:cNvPr id="86" name="Rectangle 3"/>
          <p:cNvSpPr/>
          <p:nvPr/>
        </p:nvSpPr>
        <p:spPr>
          <a:xfrm>
            <a:off x="1602000" y="7219800"/>
            <a:ext cx="7139880" cy="41616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0" lang="en-US" sz="2100" strike="noStrike" u="none">
                <a:solidFill>
                  <a:schemeClr val="dk1"/>
                </a:solidFill>
                <a:effectLst/>
                <a:uFillTx/>
                <a:latin typeface="Calibri"/>
              </a:rPr>
              <a:t>Text source, more photos: https://guides.loc.gov/homestead-act</a:t>
            </a:r>
            <a:endParaRPr b="0" lang="en-US" sz="21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7" name="Picture 1" descr="homestead-act-people2.jpeg"/>
          <p:cNvPicPr/>
          <p:nvPr/>
        </p:nvPicPr>
        <p:blipFill>
          <a:blip r:embed="rId1"/>
          <a:stretch/>
        </p:blipFill>
        <p:spPr>
          <a:xfrm>
            <a:off x="524880" y="84600"/>
            <a:ext cx="9578160" cy="6857280"/>
          </a:xfrm>
          <a:prstGeom prst="rect">
            <a:avLst/>
          </a:prstGeom>
          <a:noFill/>
          <a:ln w="0">
            <a:noFill/>
          </a:ln>
        </p:spPr>
      </p:pic>
      <p:sp>
        <p:nvSpPr>
          <p:cNvPr id="88" name="TextBox 2"/>
          <p:cNvSpPr/>
          <p:nvPr/>
        </p:nvSpPr>
        <p:spPr>
          <a:xfrm>
            <a:off x="491040" y="6967440"/>
            <a:ext cx="9578160" cy="73944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2100" strike="noStrike" u="none">
                <a:solidFill>
                  <a:schemeClr val="dk1"/>
                </a:solidFill>
                <a:effectLst/>
                <a:uFillTx/>
                <a:latin typeface="Calibri"/>
              </a:rPr>
              <a:t>Lack of cash and obstacles to getting credit made it much harder for African-Americans such as this family in Kansas, to gain Western lands under the Homestead Act.</a:t>
            </a:r>
            <a:endParaRPr b="0" lang="en-US" sz="21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9" name="Picture 1" descr="home-econ_Land-Grant-Colleges.jpg"/>
          <p:cNvPicPr/>
          <p:nvPr/>
        </p:nvPicPr>
        <p:blipFill>
          <a:blip r:embed="rId1"/>
          <a:stretch/>
        </p:blipFill>
        <p:spPr>
          <a:xfrm>
            <a:off x="338760" y="0"/>
            <a:ext cx="9718920" cy="5831280"/>
          </a:xfrm>
          <a:prstGeom prst="rect">
            <a:avLst/>
          </a:prstGeom>
          <a:noFill/>
          <a:ln w="0">
            <a:noFill/>
          </a:ln>
        </p:spPr>
      </p:pic>
      <p:sp>
        <p:nvSpPr>
          <p:cNvPr id="90" name="TextBox 2"/>
          <p:cNvSpPr/>
          <p:nvPr/>
        </p:nvSpPr>
        <p:spPr>
          <a:xfrm>
            <a:off x="389520" y="5723640"/>
            <a:ext cx="9798480" cy="20322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2100" strike="noStrike" u="none">
                <a:solidFill>
                  <a:schemeClr val="dk1"/>
                </a:solidFill>
                <a:effectLst/>
                <a:uFillTx/>
                <a:latin typeface="Calibri"/>
              </a:rPr>
              <a:t>The Land Grant College Act provided federal lands and funds to create a state agricultural college in every state of the Union, so that there are 50 of these colleges today. The aim as with the Homestead Act was to encourage agricultural development and create good conditions for settlers to establish farms in the West as the promise of postwar opportunity. (The Cornell agricultural school was established in the town of Ithaca, New York, and later joined with private colleges to create Cornell University.)</a:t>
            </a:r>
            <a:endParaRPr b="0" lang="en-US" sz="21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type="title"/>
          </p:nvPr>
        </p:nvSpPr>
        <p:spPr>
          <a:xfrm>
            <a:off x="525960" y="158760"/>
            <a:ext cx="9463320" cy="1294560"/>
          </a:xfrm>
          <a:prstGeom prst="rect">
            <a:avLst/>
          </a:prstGeom>
          <a:noFill/>
          <a:ln w="0">
            <a:noFill/>
          </a:ln>
        </p:spPr>
        <p:txBody>
          <a:bodyPr lIns="107640" rIns="107640" tIns="53640" bIns="53640" anchor="ctr">
            <a:normAutofit fontScale="92500" lnSpcReduction="19999"/>
          </a:bodyPr>
          <a:p>
            <a:pPr indent="0" algn="ctr" defTabSz="537840">
              <a:lnSpc>
                <a:spcPct val="100000"/>
              </a:lnSpc>
              <a:buNone/>
              <a:tabLst>
                <a:tab algn="l" pos="0"/>
              </a:tabLst>
            </a:pPr>
            <a:r>
              <a:rPr b="1" lang="en-US" sz="5200" strike="noStrike" u="none">
                <a:solidFill>
                  <a:schemeClr val="dk1"/>
                </a:solidFill>
                <a:effectLst/>
                <a:uFillTx/>
                <a:latin typeface="Calibri"/>
              </a:rPr>
              <a:t>Building the Transpacific Railroad (1862-1867)</a:t>
            </a:r>
            <a:endParaRPr b="0" lang="en-US" sz="5200" strike="noStrike" u="none">
              <a:solidFill>
                <a:srgbClr val="000000"/>
              </a:solidFill>
              <a:effectLst/>
              <a:uFillTx/>
              <a:latin typeface="Arial"/>
            </a:endParaRPr>
          </a:p>
        </p:txBody>
      </p:sp>
      <p:pic>
        <p:nvPicPr>
          <p:cNvPr id="92" name="Picture 3" descr="home-ec-pacific-railway.jpg"/>
          <p:cNvPicPr/>
          <p:nvPr/>
        </p:nvPicPr>
        <p:blipFill>
          <a:blip r:embed="rId1"/>
          <a:stretch/>
        </p:blipFill>
        <p:spPr>
          <a:xfrm>
            <a:off x="0" y="1753200"/>
            <a:ext cx="10514880" cy="5900040"/>
          </a:xfrm>
          <a:prstGeom prst="rect">
            <a:avLst/>
          </a:prstGeom>
          <a:noFill/>
          <a:ln w="0">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3" name="Picture 20" descr=""/>
          <p:cNvPicPr/>
          <p:nvPr/>
        </p:nvPicPr>
        <p:blipFill>
          <a:blip r:embed="rId1"/>
          <a:stretch/>
        </p:blipFill>
        <p:spPr>
          <a:xfrm>
            <a:off x="219960" y="1035000"/>
            <a:ext cx="5621760" cy="5280480"/>
          </a:xfrm>
          <a:prstGeom prst="rect">
            <a:avLst/>
          </a:prstGeom>
          <a:noFill/>
          <a:ln w="0">
            <a:noFill/>
          </a:ln>
        </p:spPr>
      </p:pic>
      <p:pic>
        <p:nvPicPr>
          <p:cNvPr id="94" name="Picture 20" descr=""/>
          <p:cNvPicPr/>
          <p:nvPr/>
        </p:nvPicPr>
        <p:blipFill>
          <a:blip r:embed="rId2"/>
          <a:stretch/>
        </p:blipFill>
        <p:spPr>
          <a:xfrm rot="5400000">
            <a:off x="5031360" y="1690200"/>
            <a:ext cx="6279480" cy="4087080"/>
          </a:xfrm>
          <a:prstGeom prst="rect">
            <a:avLst/>
          </a:prstGeom>
          <a:noFill/>
          <a:ln w="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5" name="Picture 20" descr=""/>
          <p:cNvPicPr/>
          <p:nvPr/>
        </p:nvPicPr>
        <p:blipFill>
          <a:blip r:embed="rId1"/>
          <a:stretch/>
        </p:blipFill>
        <p:spPr>
          <a:xfrm>
            <a:off x="0" y="641520"/>
            <a:ext cx="6975720" cy="6236640"/>
          </a:xfrm>
          <a:prstGeom prst="rect">
            <a:avLst/>
          </a:prstGeom>
          <a:noFill/>
          <a:ln w="0">
            <a:noFill/>
          </a:ln>
        </p:spPr>
      </p:pic>
      <p:sp>
        <p:nvSpPr>
          <p:cNvPr id="96" name="TextBox 4"/>
          <p:cNvSpPr/>
          <p:nvPr/>
        </p:nvSpPr>
        <p:spPr>
          <a:xfrm>
            <a:off x="6968160" y="488880"/>
            <a:ext cx="3394440" cy="65257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2200" strike="noStrike" u="none">
                <a:solidFill>
                  <a:schemeClr val="dk1"/>
                </a:solidFill>
                <a:effectLst/>
                <a:uFillTx/>
                <a:latin typeface="Times New Roman"/>
                <a:ea typeface="ＭＳ Ｐゴシック"/>
              </a:rPr>
              <a:t>The centrality of slavery to the Confederacy is illustrated by the paper money issued by state governments and private banks, which frequently juxtaposed scenes of slaves at work with other revered images. The ten-dollar note of the Eastern Bank of Alabama depicts slaves working in the field and at a port, along with an idealized portrait of southern white womanhood. Alabama’s five-dollar bill includes an overseer directing slaves in the field, and a symbol of liberty.</a:t>
            </a:r>
            <a:endParaRPr b="0" lang="en-US"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TextBox 1"/>
          <p:cNvSpPr/>
          <p:nvPr/>
        </p:nvSpPr>
        <p:spPr>
          <a:xfrm>
            <a:off x="725400" y="423720"/>
            <a:ext cx="7237800" cy="92412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1" lang="en-US" sz="5400" strike="noStrike" u="none">
                <a:solidFill>
                  <a:schemeClr val="dk1"/>
                </a:solidFill>
                <a:effectLst/>
                <a:uFillTx/>
                <a:latin typeface="Calibri"/>
                <a:ea typeface="ＭＳ Ｐゴシック"/>
              </a:rPr>
              <a:t>Thoughts on Total War, II</a:t>
            </a:r>
            <a:endParaRPr b="0" lang="en-US" sz="5400" strike="noStrike" u="none">
              <a:solidFill>
                <a:srgbClr val="000000"/>
              </a:solidFill>
              <a:effectLst/>
              <a:uFillTx/>
              <a:latin typeface="Arial"/>
            </a:endParaRPr>
          </a:p>
        </p:txBody>
      </p:sp>
      <p:sp>
        <p:nvSpPr>
          <p:cNvPr id="98" name="TextBox 2"/>
          <p:cNvSpPr/>
          <p:nvPr/>
        </p:nvSpPr>
        <p:spPr>
          <a:xfrm>
            <a:off x="628560" y="1553760"/>
            <a:ext cx="9378360" cy="43711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600" strike="noStrike" u="none">
                <a:solidFill>
                  <a:srgbClr val="3366ff"/>
                </a:solidFill>
                <a:effectLst/>
                <a:uFillTx/>
                <a:latin typeface="Calibri"/>
                <a:ea typeface="ＭＳ Ｐゴシック"/>
              </a:rPr>
              <a:t>- Increasing cruelty, also in treatment of prisoners of war</a:t>
            </a:r>
            <a:endParaRPr b="0" lang="en-US" sz="2600" strike="noStrike" u="none">
              <a:solidFill>
                <a:srgbClr val="000000"/>
              </a:solidFill>
              <a:effectLst/>
              <a:uFillTx/>
              <a:latin typeface="Arial"/>
            </a:endParaRPr>
          </a:p>
          <a:p>
            <a:pPr defTabSz="537840">
              <a:lnSpc>
                <a:spcPct val="100000"/>
              </a:lnSpc>
            </a:pPr>
            <a:r>
              <a:rPr b="1" lang="en-US" sz="2600" strike="noStrike" u="none">
                <a:solidFill>
                  <a:srgbClr val="3366ff"/>
                </a:solidFill>
                <a:effectLst/>
                <a:uFillTx/>
                <a:latin typeface="Calibri"/>
                <a:ea typeface="ＭＳ Ｐゴシック"/>
              </a:rPr>
              <a:t>    (Andersonville, Liber Code)</a:t>
            </a:r>
            <a:endParaRPr b="0" lang="en-US" sz="2600" strike="noStrike" u="none">
              <a:solidFill>
                <a:srgbClr val="000000"/>
              </a:solidFill>
              <a:effectLst/>
              <a:uFillTx/>
              <a:latin typeface="Arial"/>
            </a:endParaRPr>
          </a:p>
          <a:p>
            <a:pPr defTabSz="537840">
              <a:lnSpc>
                <a:spcPct val="100000"/>
              </a:lnSpc>
            </a:pPr>
            <a:endParaRPr b="0" lang="en-US" sz="1400" strike="noStrike" u="none">
              <a:solidFill>
                <a:srgbClr val="000000"/>
              </a:solidFill>
              <a:effectLst/>
              <a:uFillTx/>
              <a:latin typeface="Arial"/>
            </a:endParaRPr>
          </a:p>
          <a:p>
            <a:pPr defTabSz="537840">
              <a:lnSpc>
                <a:spcPct val="100000"/>
              </a:lnSpc>
            </a:pPr>
            <a:r>
              <a:rPr b="1" lang="en-US" sz="2600" strike="noStrike" u="none">
                <a:solidFill>
                  <a:srgbClr val="3366ff"/>
                </a:solidFill>
                <a:effectLst/>
                <a:uFillTx/>
                <a:latin typeface="Calibri"/>
                <a:ea typeface="ＭＳ Ｐゴシック"/>
              </a:rPr>
              <a:t>- Women at war: Hospitals, cooks, support personnel. </a:t>
            </a:r>
            <a:endParaRPr b="0" lang="en-US" sz="2600" strike="noStrike" u="none">
              <a:solidFill>
                <a:srgbClr val="000000"/>
              </a:solidFill>
              <a:effectLst/>
              <a:uFillTx/>
              <a:latin typeface="Arial"/>
            </a:endParaRPr>
          </a:p>
          <a:p>
            <a:pPr defTabSz="537840">
              <a:lnSpc>
                <a:spcPct val="100000"/>
              </a:lnSpc>
            </a:pPr>
            <a:endParaRPr b="0" lang="en-US" sz="1400" strike="noStrike" u="none">
              <a:solidFill>
                <a:srgbClr val="000000"/>
              </a:solidFill>
              <a:effectLst/>
              <a:uFillTx/>
              <a:latin typeface="Arial"/>
            </a:endParaRPr>
          </a:p>
          <a:p>
            <a:pPr defTabSz="537840">
              <a:lnSpc>
                <a:spcPct val="100000"/>
              </a:lnSpc>
            </a:pPr>
            <a:r>
              <a:rPr b="1" lang="en-US" sz="2600" strike="noStrike" u="none">
                <a:solidFill>
                  <a:srgbClr val="3366ff"/>
                </a:solidFill>
                <a:effectLst/>
                <a:uFillTx/>
                <a:latin typeface="Calibri"/>
                <a:ea typeface="ＭＳ Ｐゴシック"/>
              </a:rPr>
              <a:t>-  Espionage and traitors (Pinkertons).</a:t>
            </a:r>
            <a:endParaRPr b="0" lang="en-US" sz="2600" strike="noStrike" u="none">
              <a:solidFill>
                <a:srgbClr val="000000"/>
              </a:solidFill>
              <a:effectLst/>
              <a:uFillTx/>
              <a:latin typeface="Arial"/>
            </a:endParaRPr>
          </a:p>
          <a:p>
            <a:pPr defTabSz="537840">
              <a:lnSpc>
                <a:spcPct val="100000"/>
              </a:lnSpc>
            </a:pPr>
            <a:br>
              <a:rPr sz="1400"/>
            </a:br>
            <a:r>
              <a:rPr b="1" lang="en-US" sz="2600" strike="noStrike" u="none">
                <a:solidFill>
                  <a:srgbClr val="3366ff"/>
                </a:solidFill>
                <a:effectLst/>
                <a:uFillTx/>
                <a:latin typeface="Calibri"/>
                <a:ea typeface="ＭＳ Ｐゴシック"/>
              </a:rPr>
              <a:t>-  Epidemic and war become indistinguishable.</a:t>
            </a:r>
            <a:endParaRPr b="0" lang="en-US" sz="2600" strike="noStrike" u="none">
              <a:solidFill>
                <a:srgbClr val="000000"/>
              </a:solidFill>
              <a:effectLst/>
              <a:uFillTx/>
              <a:latin typeface="Arial"/>
            </a:endParaRPr>
          </a:p>
          <a:p>
            <a:pPr defTabSz="537840">
              <a:lnSpc>
                <a:spcPct val="100000"/>
              </a:lnSpc>
            </a:pPr>
            <a:br>
              <a:rPr sz="1400"/>
            </a:br>
            <a:r>
              <a:rPr b="1" lang="en-US" sz="2600" strike="noStrike" u="none">
                <a:solidFill>
                  <a:srgbClr val="3366ff"/>
                </a:solidFill>
                <a:effectLst/>
                <a:uFillTx/>
                <a:latin typeface="Calibri"/>
                <a:ea typeface="ＭＳ Ｐゴシック"/>
              </a:rPr>
              <a:t>- Harsher treatment of Indian resistance: mass executions.</a:t>
            </a:r>
            <a:endParaRPr b="0" lang="en-US" sz="2600" strike="noStrike" u="none">
              <a:solidFill>
                <a:srgbClr val="000000"/>
              </a:solidFill>
              <a:effectLst/>
              <a:uFillTx/>
              <a:latin typeface="Arial"/>
            </a:endParaRPr>
          </a:p>
          <a:p>
            <a:pPr defTabSz="537840">
              <a:lnSpc>
                <a:spcPct val="100000"/>
              </a:lnSpc>
            </a:pPr>
            <a:br>
              <a:rPr sz="1400"/>
            </a:br>
            <a:r>
              <a:rPr b="1" lang="en-US" sz="2600" strike="noStrike" u="none">
                <a:solidFill>
                  <a:srgbClr val="3366ff"/>
                </a:solidFill>
                <a:effectLst/>
                <a:uFillTx/>
                <a:latin typeface="Calibri"/>
                <a:ea typeface="ＭＳ Ｐゴシック"/>
              </a:rPr>
              <a:t>- ‘Excesses’ such as the Sand Creek massacre of Cheyenne and </a:t>
            </a:r>
            <a:br>
              <a:rPr sz="2600"/>
            </a:br>
            <a:r>
              <a:rPr b="1" lang="en-US" sz="2600" strike="noStrike" u="none">
                <a:solidFill>
                  <a:srgbClr val="3366ff"/>
                </a:solidFill>
                <a:effectLst/>
                <a:uFillTx/>
                <a:latin typeface="Calibri"/>
                <a:ea typeface="ＭＳ Ｐゴシック"/>
              </a:rPr>
              <a:t>   Arapaho, Nov 1864.</a:t>
            </a:r>
            <a:endParaRPr b="0" lang="en-US" sz="2600" strike="noStrike" u="none">
              <a:solidFill>
                <a:srgbClr val="000000"/>
              </a:solidFill>
              <a:effectLst/>
              <a:uFillTx/>
              <a:latin typeface="Arial"/>
            </a:endParaRPr>
          </a:p>
        </p:txBody>
      </p:sp>
      <p:sp>
        <p:nvSpPr>
          <p:cNvPr id="99" name="TextBox 4"/>
          <p:cNvSpPr/>
          <p:nvPr/>
        </p:nvSpPr>
        <p:spPr>
          <a:xfrm>
            <a:off x="2290320" y="6213240"/>
            <a:ext cx="6971760" cy="11088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2200" strike="noStrike" u="none">
                <a:solidFill>
                  <a:schemeClr val="dk1"/>
                </a:solidFill>
                <a:effectLst/>
                <a:uFillTx/>
                <a:latin typeface="Calibri"/>
                <a:ea typeface="ＭＳ Ｐゴシック"/>
              </a:rPr>
              <a:t>Next slide: Lithograph depicts the hanging of thirty-eight Sioux Dakotas in December 1862, the largest mass execution in American history. </a:t>
            </a:r>
            <a:endParaRPr b="0" lang="en-US"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0" name="Picture 20" descr=""/>
          <p:cNvPicPr/>
          <p:nvPr/>
        </p:nvPicPr>
        <p:blipFill>
          <a:blip r:embed="rId1"/>
          <a:stretch/>
        </p:blipFill>
        <p:spPr>
          <a:xfrm>
            <a:off x="1734840" y="0"/>
            <a:ext cx="8780040" cy="7771680"/>
          </a:xfrm>
          <a:prstGeom prst="rect">
            <a:avLst/>
          </a:prstGeom>
          <a:noFill/>
          <a:ln w="0">
            <a:noFill/>
          </a:ln>
        </p:spPr>
      </p:pic>
      <p:sp>
        <p:nvSpPr>
          <p:cNvPr id="101" name="TextBox 4"/>
          <p:cNvSpPr/>
          <p:nvPr/>
        </p:nvSpPr>
        <p:spPr>
          <a:xfrm>
            <a:off x="-580680" y="7162920"/>
            <a:ext cx="2382480" cy="400680"/>
          </a:xfrm>
          <a:prstGeom prst="rect">
            <a:avLst/>
          </a:prstGeom>
          <a:noFill/>
          <a:ln w="0">
            <a:noFill/>
          </a:ln>
        </p:spPr>
        <p:style>
          <a:lnRef idx="0"/>
          <a:fillRef idx="0"/>
          <a:effectRef idx="0"/>
          <a:fontRef idx="minor"/>
        </p:style>
        <p:txBody>
          <a:bodyPr lIns="90000" rIns="90000" tIns="45000" bIns="45000" anchor="t" anchorCtr="1">
            <a:spAutoFit/>
          </a:bodyPr>
          <a:p>
            <a:pPr algn="r" defTabSz="537840">
              <a:lnSpc>
                <a:spcPct val="100000"/>
              </a:lnSpc>
            </a:pPr>
            <a:r>
              <a:rPr b="0" lang="en-US" sz="2000" strike="noStrike" u="none">
                <a:solidFill>
                  <a:schemeClr val="dk1"/>
                </a:solidFill>
                <a:effectLst/>
                <a:uFillTx/>
                <a:latin typeface="Calibri"/>
                <a:ea typeface="ＭＳ Ｐゴシック"/>
              </a:rPr>
              <a:t>(Source: Foner)</a:t>
            </a:r>
            <a:endParaRPr b="0" lang="en-US"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2" name="Picture 20" descr=""/>
          <p:cNvPicPr/>
          <p:nvPr/>
        </p:nvPicPr>
        <p:blipFill>
          <a:blip r:embed="rId1"/>
          <a:stretch/>
        </p:blipFill>
        <p:spPr>
          <a:xfrm>
            <a:off x="33840" y="152280"/>
            <a:ext cx="10552680" cy="6145920"/>
          </a:xfrm>
          <a:prstGeom prst="rect">
            <a:avLst/>
          </a:prstGeom>
          <a:noFill/>
          <a:ln w="0">
            <a:noFill/>
          </a:ln>
        </p:spPr>
      </p:pic>
      <p:sp>
        <p:nvSpPr>
          <p:cNvPr id="103" name="TextBox 4"/>
          <p:cNvSpPr/>
          <p:nvPr/>
        </p:nvSpPr>
        <p:spPr>
          <a:xfrm>
            <a:off x="1498680" y="6432120"/>
            <a:ext cx="7712280" cy="11088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2200" strike="noStrike" u="none">
                <a:solidFill>
                  <a:schemeClr val="dk1"/>
                </a:solidFill>
                <a:effectLst/>
                <a:uFillTx/>
                <a:latin typeface="Times New Roman"/>
                <a:ea typeface="ＭＳ Ｐゴシック"/>
              </a:rPr>
              <a:t>A Union soldier stands guard over a group of Indians during the Navajo’s Long Walk, in which the army removed them from their New Mexico homeland to a reservation hundreds of miles away.</a:t>
            </a:r>
            <a:endParaRPr b="0" lang="en-US"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4" name="Picture 20" descr=""/>
          <p:cNvPicPr/>
          <p:nvPr/>
        </p:nvPicPr>
        <p:blipFill>
          <a:blip r:embed="rId1"/>
          <a:stretch/>
        </p:blipFill>
        <p:spPr>
          <a:xfrm>
            <a:off x="-118440" y="135360"/>
            <a:ext cx="8676360" cy="7449840"/>
          </a:xfrm>
          <a:prstGeom prst="rect">
            <a:avLst/>
          </a:prstGeom>
          <a:noFill/>
          <a:ln w="0">
            <a:noFill/>
          </a:ln>
        </p:spPr>
      </p:pic>
      <p:sp>
        <p:nvSpPr>
          <p:cNvPr id="105" name="TextBox 4"/>
          <p:cNvSpPr/>
          <p:nvPr/>
        </p:nvSpPr>
        <p:spPr>
          <a:xfrm>
            <a:off x="8486280" y="378720"/>
            <a:ext cx="1960920" cy="68641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i="1" lang="en-US" sz="2200" strike="noStrike" u="none">
                <a:solidFill>
                  <a:schemeClr val="dk1"/>
                </a:solidFill>
                <a:effectLst/>
                <a:uFillTx/>
                <a:latin typeface="Times New Roman"/>
                <a:ea typeface="ＭＳ Ｐゴシック"/>
              </a:rPr>
              <a:t>Camp of Thirty-first Pennsylvania Infantry, Near Washington, D.C., </a:t>
            </a:r>
            <a:r>
              <a:rPr b="0" lang="en-US" sz="2200" strike="noStrike" u="none">
                <a:solidFill>
                  <a:schemeClr val="dk1"/>
                </a:solidFill>
                <a:effectLst/>
                <a:uFillTx/>
                <a:latin typeface="Times New Roman"/>
                <a:ea typeface="ＭＳ Ｐゴシック"/>
              </a:rPr>
              <a:t>an 1862 photograph by the Mathew Brady studio. </a:t>
            </a:r>
            <a:endParaRPr b="0" lang="en-US" sz="2200" strike="noStrike" u="none">
              <a:solidFill>
                <a:srgbClr val="000000"/>
              </a:solidFill>
              <a:effectLst/>
              <a:uFillTx/>
              <a:latin typeface="Arial"/>
            </a:endParaRPr>
          </a:p>
          <a:p>
            <a:pPr defTabSz="537840">
              <a:lnSpc>
                <a:spcPct val="100000"/>
              </a:lnSpc>
            </a:pPr>
            <a:endParaRPr b="0" lang="en-US" sz="2200" strike="noStrike" u="none">
              <a:solidFill>
                <a:srgbClr val="000000"/>
              </a:solidFill>
              <a:effectLst/>
              <a:uFillTx/>
              <a:latin typeface="Arial"/>
            </a:endParaRPr>
          </a:p>
          <a:p>
            <a:pPr defTabSz="537840">
              <a:lnSpc>
                <a:spcPct val="100000"/>
              </a:lnSpc>
            </a:pPr>
            <a:r>
              <a:rPr b="0" lang="en-US" sz="2200" strike="noStrike" u="none">
                <a:solidFill>
                  <a:schemeClr val="dk1"/>
                </a:solidFill>
                <a:effectLst/>
                <a:uFillTx/>
                <a:latin typeface="Times New Roman"/>
                <a:ea typeface="ＭＳ Ｐゴシック"/>
              </a:rPr>
              <a:t>Many women worked for the army as laundresses. Some accompanied their husbands and even brought their children.</a:t>
            </a:r>
            <a:endParaRPr b="0" lang="en-US"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 name="TextBox 1"/>
          <p:cNvSpPr/>
          <p:nvPr/>
        </p:nvSpPr>
        <p:spPr>
          <a:xfrm>
            <a:off x="581040" y="549360"/>
            <a:ext cx="3731760" cy="92412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1" lang="en-US" sz="5400" strike="noStrike" u="none">
                <a:solidFill>
                  <a:schemeClr val="dk1"/>
                </a:solidFill>
                <a:effectLst/>
                <a:uFillTx/>
                <a:latin typeface="Calibri"/>
                <a:ea typeface="ＭＳ Ｐゴシック"/>
              </a:rPr>
              <a:t>Total War, III</a:t>
            </a:r>
            <a:endParaRPr b="0" lang="en-US" sz="5400" strike="noStrike" u="none">
              <a:solidFill>
                <a:srgbClr val="000000"/>
              </a:solidFill>
              <a:effectLst/>
              <a:uFillTx/>
              <a:latin typeface="Arial"/>
            </a:endParaRPr>
          </a:p>
        </p:txBody>
      </p:sp>
      <p:sp>
        <p:nvSpPr>
          <p:cNvPr id="107" name="TextBox 2"/>
          <p:cNvSpPr/>
          <p:nvPr/>
        </p:nvSpPr>
        <p:spPr>
          <a:xfrm>
            <a:off x="581040" y="1702800"/>
            <a:ext cx="9341280" cy="48942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600" strike="noStrike" u="none">
                <a:solidFill>
                  <a:srgbClr val="3366ff"/>
                </a:solidFill>
                <a:effectLst/>
                <a:uFillTx/>
                <a:latin typeface="Calibri"/>
                <a:ea typeface="ＭＳ Ｐゴシック"/>
              </a:rPr>
              <a:t>- Massive expansion of Northern industrial base – second industrial revolution begins.</a:t>
            </a:r>
            <a:endParaRPr b="0" lang="en-US" sz="2600" strike="noStrike" u="none">
              <a:solidFill>
                <a:srgbClr val="000000"/>
              </a:solidFill>
              <a:effectLst/>
              <a:uFillTx/>
              <a:latin typeface="Arial"/>
            </a:endParaRPr>
          </a:p>
          <a:p>
            <a:pPr defTabSz="537840">
              <a:lnSpc>
                <a:spcPct val="100000"/>
              </a:lnSpc>
            </a:pPr>
            <a:br>
              <a:rPr sz="2600"/>
            </a:br>
            <a:r>
              <a:rPr b="1" lang="en-US" sz="2600" strike="noStrike" u="none">
                <a:solidFill>
                  <a:srgbClr val="3366ff"/>
                </a:solidFill>
                <a:effectLst/>
                <a:uFillTx/>
                <a:latin typeface="Calibri"/>
                <a:ea typeface="ＭＳ Ｐゴシック"/>
              </a:rPr>
              <a:t>- New fortunes accumulate in the North.</a:t>
            </a:r>
            <a:endParaRPr b="0" lang="en-US" sz="2600" strike="noStrike" u="none">
              <a:solidFill>
                <a:srgbClr val="000000"/>
              </a:solidFill>
              <a:effectLst/>
              <a:uFillTx/>
              <a:latin typeface="Arial"/>
            </a:endParaRPr>
          </a:p>
          <a:p>
            <a:pPr defTabSz="537840">
              <a:lnSpc>
                <a:spcPct val="100000"/>
              </a:lnSpc>
            </a:pPr>
            <a:br>
              <a:rPr sz="2600"/>
            </a:br>
            <a:r>
              <a:rPr b="1" lang="en-US" sz="2600" strike="noStrike" u="none">
                <a:solidFill>
                  <a:srgbClr val="3366ff"/>
                </a:solidFill>
                <a:effectLst/>
                <a:uFillTx/>
                <a:latin typeface="Calibri"/>
                <a:ea typeface="ＭＳ Ｐゴシック"/>
              </a:rPr>
              <a:t>- Destruction of Southern infrastructure and industry.</a:t>
            </a:r>
            <a:endParaRPr b="0" lang="en-US" sz="2600" strike="noStrike" u="none">
              <a:solidFill>
                <a:srgbClr val="000000"/>
              </a:solidFill>
              <a:effectLst/>
              <a:uFillTx/>
              <a:latin typeface="Arial"/>
            </a:endParaRPr>
          </a:p>
          <a:p>
            <a:pPr defTabSz="537840">
              <a:lnSpc>
                <a:spcPct val="100000"/>
              </a:lnSpc>
            </a:pPr>
            <a:br>
              <a:rPr sz="2600"/>
            </a:br>
            <a:r>
              <a:rPr b="1" lang="en-US" sz="2600" strike="noStrike" u="none">
                <a:solidFill>
                  <a:srgbClr val="3366ff"/>
                </a:solidFill>
                <a:effectLst/>
                <a:uFillTx/>
                <a:latin typeface="Calibri"/>
                <a:ea typeface="ＭＳ Ｐゴシック"/>
              </a:rPr>
              <a:t>- Financial loss of most Southern ‘property’ (freeing of the enslaved)</a:t>
            </a:r>
            <a:endParaRPr b="0" lang="en-US" sz="2600" strike="noStrike" u="none">
              <a:solidFill>
                <a:srgbClr val="000000"/>
              </a:solidFill>
              <a:effectLst/>
              <a:uFillTx/>
              <a:latin typeface="Arial"/>
            </a:endParaRPr>
          </a:p>
          <a:p>
            <a:pPr defTabSz="537840">
              <a:lnSpc>
                <a:spcPct val="100000"/>
              </a:lnSpc>
            </a:pPr>
            <a:br>
              <a:rPr sz="2600"/>
            </a:br>
            <a:r>
              <a:rPr b="1" lang="en-US" sz="2600" strike="noStrike" u="none">
                <a:solidFill>
                  <a:srgbClr val="3366ff"/>
                </a:solidFill>
                <a:effectLst/>
                <a:uFillTx/>
                <a:latin typeface="Calibri"/>
                <a:ea typeface="ＭＳ Ｐゴシック"/>
              </a:rPr>
              <a:t>- Ruptures of war encourage creation of new national mythologies. Example: Thanksgiving made official holiday in 1863.</a:t>
            </a:r>
            <a:endParaRPr b="0" lang="en-US"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8" name="Picture 1" descr=""/>
          <p:cNvPicPr/>
          <p:nvPr/>
        </p:nvPicPr>
        <p:blipFill>
          <a:blip r:embed="rId1"/>
          <a:stretch/>
        </p:blipFill>
        <p:spPr>
          <a:xfrm>
            <a:off x="0" y="-99000"/>
            <a:ext cx="10520280" cy="6913080"/>
          </a:xfrm>
          <a:prstGeom prst="rect">
            <a:avLst/>
          </a:prstGeom>
          <a:noFill/>
          <a:ln w="9525">
            <a:noFill/>
          </a:ln>
        </p:spPr>
      </p:pic>
      <p:sp>
        <p:nvSpPr>
          <p:cNvPr id="109" name="TextBox 5"/>
          <p:cNvSpPr/>
          <p:nvPr/>
        </p:nvSpPr>
        <p:spPr>
          <a:xfrm>
            <a:off x="160200" y="6640560"/>
            <a:ext cx="9982080" cy="11088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200" strike="noStrike" u="none">
                <a:solidFill>
                  <a:schemeClr val="dk1"/>
                </a:solidFill>
                <a:effectLst/>
                <a:uFillTx/>
                <a:latin typeface="Times New Roman"/>
                <a:ea typeface="ＭＳ Ｐゴシック"/>
              </a:rPr>
              <a:t>Priest conducts mass for Sixty-Ninth New York State militia, stationed in Washington, D.C., in June 1861. Photo (by Mathew Brady) illustrates how the war mitigated the anti-Catholic bias so prominent in the 1850s.</a:t>
            </a:r>
            <a:endParaRPr b="0" lang="en-US"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0" name="Picture 1" descr=""/>
          <p:cNvPicPr/>
          <p:nvPr/>
        </p:nvPicPr>
        <p:blipFill>
          <a:blip r:embed="rId1"/>
          <a:stretch/>
        </p:blipFill>
        <p:spPr>
          <a:xfrm>
            <a:off x="2404440" y="32040"/>
            <a:ext cx="5904720" cy="7739640"/>
          </a:xfrm>
          <a:prstGeom prst="rect">
            <a:avLst/>
          </a:prstGeom>
          <a:noFill/>
          <a:ln w="9525">
            <a:noFill/>
          </a:ln>
        </p:spPr>
      </p:pic>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 name="TextBox 1"/>
          <p:cNvSpPr/>
          <p:nvPr/>
        </p:nvSpPr>
        <p:spPr>
          <a:xfrm>
            <a:off x="426960" y="812880"/>
            <a:ext cx="8058960" cy="8010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4600" strike="noStrike" u="none">
                <a:solidFill>
                  <a:schemeClr val="dk1"/>
                </a:solidFill>
                <a:effectLst/>
                <a:uFillTx/>
                <a:latin typeface="Calibri"/>
                <a:ea typeface="ＭＳ Ｐゴシック"/>
              </a:rPr>
              <a:t>Postwar Crisis and Opportunity</a:t>
            </a:r>
            <a:endParaRPr b="0" lang="en-US" sz="4600" strike="noStrike" u="none">
              <a:solidFill>
                <a:srgbClr val="000000"/>
              </a:solidFill>
              <a:effectLst/>
              <a:uFillTx/>
              <a:latin typeface="Arial"/>
            </a:endParaRPr>
          </a:p>
        </p:txBody>
      </p:sp>
      <p:sp>
        <p:nvSpPr>
          <p:cNvPr id="112" name="TextBox 2"/>
          <p:cNvSpPr/>
          <p:nvPr/>
        </p:nvSpPr>
        <p:spPr>
          <a:xfrm>
            <a:off x="426960" y="2280240"/>
            <a:ext cx="9461160" cy="34171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3600" strike="noStrike" u="none">
                <a:solidFill>
                  <a:srgbClr val="3366ff"/>
                </a:solidFill>
                <a:effectLst/>
                <a:uFillTx/>
                <a:latin typeface="Calibri"/>
                <a:ea typeface="ＭＳ Ｐゴシック"/>
              </a:rPr>
              <a:t>- Can anything happen?</a:t>
            </a:r>
            <a:br>
              <a:rPr sz="3600"/>
            </a:br>
            <a:br>
              <a:rPr sz="3600"/>
            </a:br>
            <a:r>
              <a:rPr b="1" lang="en-US" sz="3600" strike="noStrike" u="none">
                <a:solidFill>
                  <a:srgbClr val="3366ff"/>
                </a:solidFill>
                <a:effectLst/>
                <a:uFillTx/>
                <a:latin typeface="Calibri"/>
                <a:ea typeface="ＭＳ Ｐゴシック"/>
              </a:rPr>
              <a:t>- All Southern society in some sense refugee and on the move.</a:t>
            </a:r>
            <a:br>
              <a:rPr sz="3600"/>
            </a:br>
            <a:br>
              <a:rPr sz="3600"/>
            </a:br>
            <a:r>
              <a:rPr b="1" lang="en-US" sz="3600" strike="noStrike" u="none">
                <a:solidFill>
                  <a:srgbClr val="3366ff"/>
                </a:solidFill>
                <a:effectLst/>
                <a:uFillTx/>
                <a:latin typeface="Calibri"/>
                <a:ea typeface="ＭＳ Ｐゴシック"/>
              </a:rPr>
              <a:t>- Appearances can deceive.</a:t>
            </a:r>
            <a:endParaRPr b="0" lang="en-US" sz="3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3" name="Picture 20" descr=""/>
          <p:cNvPicPr/>
          <p:nvPr/>
        </p:nvPicPr>
        <p:blipFill>
          <a:blip r:embed="rId1"/>
          <a:stretch/>
        </p:blipFill>
        <p:spPr>
          <a:xfrm>
            <a:off x="0" y="-304200"/>
            <a:ext cx="10581480" cy="8075880"/>
          </a:xfrm>
          <a:prstGeom prst="rect">
            <a:avLst/>
          </a:prstGeom>
          <a:noFill/>
          <a:ln w="0">
            <a:noFill/>
          </a:ln>
        </p:spPr>
      </p:pic>
      <p:sp>
        <p:nvSpPr>
          <p:cNvPr id="114" name="TextBox 1"/>
          <p:cNvSpPr/>
          <p:nvPr/>
        </p:nvSpPr>
        <p:spPr>
          <a:xfrm>
            <a:off x="2616840" y="453960"/>
            <a:ext cx="5510160" cy="113940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1" lang="en-US" sz="3400" strike="noStrike" u="none">
                <a:solidFill>
                  <a:schemeClr val="dk1"/>
                </a:solidFill>
                <a:effectLst/>
                <a:uFillTx/>
                <a:latin typeface="Calibri"/>
                <a:ea typeface="ＭＳ Ｐゴシック"/>
              </a:rPr>
              <a:t>1865 – Victory, assassination, </a:t>
            </a:r>
            <a:br>
              <a:rPr sz="3400"/>
            </a:br>
            <a:r>
              <a:rPr b="1" lang="en-US" sz="3400" strike="noStrike" u="none">
                <a:solidFill>
                  <a:schemeClr val="dk1"/>
                </a:solidFill>
                <a:effectLst/>
                <a:uFillTx/>
                <a:latin typeface="Calibri"/>
                <a:ea typeface="ＭＳ Ｐゴシック"/>
              </a:rPr>
              <a:t>“Presidential Reconstruction”</a:t>
            </a:r>
            <a:endParaRPr b="0" lang="en-US" sz="3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TextBox 1"/>
          <p:cNvSpPr/>
          <p:nvPr/>
        </p:nvSpPr>
        <p:spPr>
          <a:xfrm>
            <a:off x="504000" y="329760"/>
            <a:ext cx="8267040" cy="64692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1" lang="en-US" sz="3600" strike="noStrike" u="none">
                <a:solidFill>
                  <a:schemeClr val="dk1"/>
                </a:solidFill>
                <a:effectLst/>
                <a:uFillTx/>
                <a:latin typeface="Calibri"/>
                <a:ea typeface="ＭＳ Ｐゴシック"/>
              </a:rPr>
              <a:t>1865: Immediate Effort to Reverse the War</a:t>
            </a:r>
            <a:endParaRPr b="0" lang="en-US" sz="3600" strike="noStrike" u="none">
              <a:solidFill>
                <a:srgbClr val="000000"/>
              </a:solidFill>
              <a:effectLst/>
              <a:uFillTx/>
              <a:latin typeface="Arial"/>
            </a:endParaRPr>
          </a:p>
        </p:txBody>
      </p:sp>
      <p:sp>
        <p:nvSpPr>
          <p:cNvPr id="116" name="TextBox 2"/>
          <p:cNvSpPr/>
          <p:nvPr/>
        </p:nvSpPr>
        <p:spPr>
          <a:xfrm>
            <a:off x="443520" y="1218600"/>
            <a:ext cx="9631080" cy="61848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500" strike="noStrike" u="none">
                <a:solidFill>
                  <a:srgbClr val="3366ff"/>
                </a:solidFill>
                <a:effectLst/>
                <a:uFillTx/>
                <a:latin typeface="Calibri"/>
                <a:ea typeface="ＭＳ Ｐゴシック"/>
              </a:rPr>
              <a:t>- ‘Presidential Reconstruction’ is near-immediate restoration. </a:t>
            </a:r>
            <a:endParaRPr b="0" lang="en-US" sz="2500" strike="noStrike" u="none">
              <a:solidFill>
                <a:srgbClr val="000000"/>
              </a:solidFill>
              <a:effectLst/>
              <a:uFillTx/>
              <a:latin typeface="Arial"/>
            </a:endParaRPr>
          </a:p>
          <a:p>
            <a:pPr defTabSz="537840">
              <a:lnSpc>
                <a:spcPct val="100000"/>
              </a:lnSpc>
            </a:pPr>
            <a:endParaRPr b="0" lang="en-US" sz="2500" strike="noStrike" u="none">
              <a:solidFill>
                <a:srgbClr val="000000"/>
              </a:solidFill>
              <a:effectLst/>
              <a:uFillTx/>
              <a:latin typeface="Arial"/>
            </a:endParaRPr>
          </a:p>
          <a:p>
            <a:pPr defTabSz="537840">
              <a:lnSpc>
                <a:spcPct val="100000"/>
              </a:lnSpc>
            </a:pPr>
            <a:r>
              <a:rPr b="1" lang="en-US" sz="2500" strike="noStrike" u="none">
                <a:solidFill>
                  <a:srgbClr val="3366ff"/>
                </a:solidFill>
                <a:effectLst/>
                <a:uFillTx/>
                <a:latin typeface="Calibri"/>
                <a:ea typeface="ＭＳ Ｐゴシック"/>
              </a:rPr>
              <a:t>- Johnson enacts mass pardons of Confederate officers and officials.</a:t>
            </a:r>
            <a:endParaRPr b="0" lang="en-US" sz="2500" strike="noStrike" u="none">
              <a:solidFill>
                <a:srgbClr val="000000"/>
              </a:solidFill>
              <a:effectLst/>
              <a:uFillTx/>
              <a:latin typeface="Arial"/>
            </a:endParaRPr>
          </a:p>
          <a:p>
            <a:pPr defTabSz="537840">
              <a:lnSpc>
                <a:spcPct val="100000"/>
              </a:lnSpc>
            </a:pPr>
            <a:br>
              <a:rPr sz="2500"/>
            </a:br>
            <a:r>
              <a:rPr b="1" lang="en-US" sz="2500" strike="noStrike" u="none">
                <a:solidFill>
                  <a:srgbClr val="3366ff"/>
                </a:solidFill>
                <a:effectLst/>
                <a:uFillTx/>
                <a:latin typeface="Calibri"/>
                <a:ea typeface="ＭＳ Ｐゴシック"/>
              </a:rPr>
              <a:t>- Restoration of lands given to freedmen under General Order No. 15. </a:t>
            </a:r>
            <a:endParaRPr b="0" lang="en-US" sz="2500" strike="noStrike" u="none">
              <a:solidFill>
                <a:srgbClr val="000000"/>
              </a:solidFill>
              <a:effectLst/>
              <a:uFillTx/>
              <a:latin typeface="Arial"/>
            </a:endParaRPr>
          </a:p>
          <a:p>
            <a:pPr defTabSz="537840">
              <a:lnSpc>
                <a:spcPct val="100000"/>
              </a:lnSpc>
            </a:pPr>
            <a:endParaRPr b="0" lang="en-US" sz="2500" strike="noStrike" u="none">
              <a:solidFill>
                <a:srgbClr val="000000"/>
              </a:solidFill>
              <a:effectLst/>
              <a:uFillTx/>
              <a:latin typeface="Arial"/>
            </a:endParaRPr>
          </a:p>
          <a:p>
            <a:pPr defTabSz="537840">
              <a:lnSpc>
                <a:spcPct val="100000"/>
              </a:lnSpc>
            </a:pPr>
            <a:r>
              <a:rPr b="1" lang="en-US" sz="2500" strike="noStrike" u="none">
                <a:solidFill>
                  <a:srgbClr val="3366ff"/>
                </a:solidFill>
                <a:effectLst/>
                <a:uFillTx/>
                <a:latin typeface="Calibri"/>
                <a:ea typeface="ＭＳ Ｐゴシック"/>
              </a:rPr>
              <a:t>- Land property not challenged. Possibly single most important factor.</a:t>
            </a:r>
            <a:endParaRPr b="0" lang="en-US" sz="2500" strike="noStrike" u="none">
              <a:solidFill>
                <a:srgbClr val="000000"/>
              </a:solidFill>
              <a:effectLst/>
              <a:uFillTx/>
              <a:latin typeface="Arial"/>
            </a:endParaRPr>
          </a:p>
          <a:p>
            <a:pPr defTabSz="537840">
              <a:lnSpc>
                <a:spcPct val="100000"/>
              </a:lnSpc>
            </a:pPr>
            <a:br>
              <a:rPr sz="2500"/>
            </a:br>
            <a:r>
              <a:rPr b="1" lang="en-US" sz="2500" strike="noStrike" u="none">
                <a:solidFill>
                  <a:srgbClr val="3366ff"/>
                </a:solidFill>
                <a:effectLst/>
                <a:uFillTx/>
                <a:latin typeface="Calibri"/>
                <a:ea typeface="ＭＳ Ｐゴシック"/>
              </a:rPr>
              <a:t>- Beginnings of the sharecropping model.</a:t>
            </a:r>
            <a:endParaRPr b="0" lang="en-US" sz="2500" strike="noStrike" u="none">
              <a:solidFill>
                <a:srgbClr val="000000"/>
              </a:solidFill>
              <a:effectLst/>
              <a:uFillTx/>
              <a:latin typeface="Arial"/>
            </a:endParaRPr>
          </a:p>
          <a:p>
            <a:pPr defTabSz="537840">
              <a:lnSpc>
                <a:spcPct val="100000"/>
              </a:lnSpc>
            </a:pPr>
            <a:endParaRPr b="0" lang="en-US" sz="2500" strike="noStrike" u="none">
              <a:solidFill>
                <a:srgbClr val="000000"/>
              </a:solidFill>
              <a:effectLst/>
              <a:uFillTx/>
              <a:latin typeface="Arial"/>
            </a:endParaRPr>
          </a:p>
          <a:p>
            <a:pPr defTabSz="537840">
              <a:lnSpc>
                <a:spcPct val="100000"/>
              </a:lnSpc>
            </a:pPr>
            <a:r>
              <a:rPr b="1" lang="en-US" sz="2500" strike="noStrike" u="none">
                <a:solidFill>
                  <a:srgbClr val="3366ff"/>
                </a:solidFill>
                <a:effectLst/>
                <a:uFillTx/>
                <a:latin typeface="Calibri"/>
                <a:ea typeface="ＭＳ Ｐゴシック"/>
              </a:rPr>
              <a:t>- Defeated Confederate states pass Black Codes, elect Confederates to legislatures and Congress.</a:t>
            </a:r>
            <a:br>
              <a:rPr sz="2500"/>
            </a:br>
            <a:br>
              <a:rPr sz="2500"/>
            </a:br>
            <a:r>
              <a:rPr b="1" lang="en-US" sz="2500" strike="noStrike" u="none">
                <a:solidFill>
                  <a:srgbClr val="3366ff"/>
                </a:solidFill>
                <a:effectLst/>
                <a:uFillTx/>
                <a:latin typeface="Calibri"/>
                <a:ea typeface="ＭＳ Ｐゴシック"/>
              </a:rPr>
              <a:t>- Ku Klux Klan forms. </a:t>
            </a:r>
            <a:endParaRPr b="0" lang="en-US" sz="2500" strike="noStrike" u="none">
              <a:solidFill>
                <a:srgbClr val="000000"/>
              </a:solidFill>
              <a:effectLst/>
              <a:uFillTx/>
              <a:latin typeface="Arial"/>
            </a:endParaRPr>
          </a:p>
          <a:p>
            <a:pPr defTabSz="537840">
              <a:lnSpc>
                <a:spcPct val="100000"/>
              </a:lnSpc>
            </a:pPr>
            <a:endParaRPr b="0" lang="en-US" sz="2500" strike="noStrike" u="none">
              <a:solidFill>
                <a:srgbClr val="000000"/>
              </a:solidFill>
              <a:effectLst/>
              <a:uFillTx/>
              <a:latin typeface="Arial"/>
            </a:endParaRPr>
          </a:p>
          <a:p>
            <a:pPr defTabSz="537840">
              <a:lnSpc>
                <a:spcPct val="100000"/>
              </a:lnSpc>
            </a:pPr>
            <a:r>
              <a:rPr b="1" lang="en-US" sz="2500" strike="noStrike" u="none">
                <a:solidFill>
                  <a:srgbClr val="3366ff"/>
                </a:solidFill>
                <a:effectLst/>
                <a:uFillTx/>
                <a:latin typeface="Calibri"/>
                <a:ea typeface="ＭＳ Ｐゴシック"/>
              </a:rPr>
              <a:t>- Myth of the ‘Noble Cause’ is born. </a:t>
            </a:r>
            <a:endParaRPr b="0" lang="en-US" sz="25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PlaceHolder 1"/>
          <p:cNvSpPr>
            <a:spLocks noGrp="1"/>
          </p:cNvSpPr>
          <p:nvPr>
            <p:ph type="title"/>
          </p:nvPr>
        </p:nvSpPr>
        <p:spPr>
          <a:xfrm>
            <a:off x="525960" y="-27360"/>
            <a:ext cx="9463320" cy="1294560"/>
          </a:xfrm>
          <a:prstGeom prst="rect">
            <a:avLst/>
          </a:prstGeom>
          <a:noFill/>
          <a:ln w="0">
            <a:noFill/>
          </a:ln>
        </p:spPr>
        <p:txBody>
          <a:bodyPr lIns="107640" rIns="107640" tIns="53640" bIns="53640" anchor="ctr">
            <a:noAutofit/>
          </a:bodyPr>
          <a:p>
            <a:pPr indent="0" algn="ctr" defTabSz="537840">
              <a:lnSpc>
                <a:spcPct val="100000"/>
              </a:lnSpc>
              <a:buNone/>
              <a:tabLst>
                <a:tab algn="l" pos="0"/>
              </a:tabLst>
            </a:pPr>
            <a:r>
              <a:rPr b="1" lang="en-US" sz="5200" strike="noStrike" u="none">
                <a:solidFill>
                  <a:schemeClr val="dk1"/>
                </a:solidFill>
                <a:effectLst/>
                <a:uFillTx/>
                <a:latin typeface="Calibri"/>
              </a:rPr>
              <a:t>The Barrow Plantation</a:t>
            </a:r>
            <a:endParaRPr b="0" lang="en-US" sz="5200" strike="noStrike" u="none">
              <a:solidFill>
                <a:srgbClr val="000000"/>
              </a:solidFill>
              <a:effectLst/>
              <a:uFillTx/>
              <a:latin typeface="Arial"/>
            </a:endParaRPr>
          </a:p>
        </p:txBody>
      </p:sp>
      <p:sp>
        <p:nvSpPr>
          <p:cNvPr id="118" name="PlaceHolder 2"/>
          <p:cNvSpPr>
            <a:spLocks noGrp="1"/>
          </p:cNvSpPr>
          <p:nvPr>
            <p:ph/>
          </p:nvPr>
        </p:nvSpPr>
        <p:spPr>
          <a:xfrm>
            <a:off x="525960" y="1424160"/>
            <a:ext cx="9463320" cy="5974920"/>
          </a:xfrm>
          <a:prstGeom prst="rect">
            <a:avLst/>
          </a:prstGeom>
          <a:noFill/>
          <a:ln w="0">
            <a:noFill/>
          </a:ln>
        </p:spPr>
        <p:txBody>
          <a:bodyPr lIns="107640" rIns="107640" tIns="53640" bIns="53640" anchor="t">
            <a:normAutofit fontScale="77500" lnSpcReduction="19999"/>
          </a:bodyPr>
          <a:p>
            <a:pPr marL="403560" indent="-403560" defTabSz="537840">
              <a:lnSpc>
                <a:spcPct val="100000"/>
              </a:lnSpc>
              <a:spcBef>
                <a:spcPts val="760"/>
              </a:spcBef>
              <a:buClr>
                <a:srgbClr val="000000"/>
              </a:buClr>
              <a:buFont typeface="Arial"/>
              <a:buChar char="•"/>
            </a:pPr>
            <a:r>
              <a:rPr b="0" lang="en-US" sz="3800" strike="noStrike" u="none">
                <a:solidFill>
                  <a:schemeClr val="dk1"/>
                </a:solidFill>
                <a:effectLst/>
                <a:uFillTx/>
                <a:latin typeface="Calibri"/>
              </a:rPr>
              <a:t>On the next page, see the two maps given in Foner, </a:t>
            </a:r>
            <a:r>
              <a:rPr b="0" i="1" lang="en-US" sz="3800" strike="noStrike" u="none">
                <a:solidFill>
                  <a:schemeClr val="dk1"/>
                </a:solidFill>
                <a:effectLst/>
                <a:uFillTx/>
                <a:latin typeface="Calibri"/>
              </a:rPr>
              <a:t>Give Me Liberty!</a:t>
            </a:r>
            <a:r>
              <a:rPr b="0" lang="en-US" sz="3800" strike="noStrike" u="none">
                <a:solidFill>
                  <a:schemeClr val="dk1"/>
                </a:solidFill>
                <a:effectLst/>
                <a:uFillTx/>
                <a:latin typeface="Calibri"/>
              </a:rPr>
              <a:t>, of the Barrow Plantation, Oglethorpe Country, Georgia, in 1860 and 1881.</a:t>
            </a:r>
            <a:br>
              <a:rPr sz="3800"/>
            </a:br>
            <a:r>
              <a:rPr b="0" lang="en-US" sz="3800" strike="noStrike" u="none">
                <a:solidFill>
                  <a:schemeClr val="dk1"/>
                </a:solidFill>
                <a:effectLst/>
                <a:uFillTx/>
                <a:latin typeface="Calibri"/>
              </a:rPr>
              <a:t> </a:t>
            </a:r>
            <a:endParaRPr b="0" lang="en-US" sz="3800" strike="noStrike" u="none">
              <a:solidFill>
                <a:srgbClr val="000000"/>
              </a:solidFill>
              <a:effectLst/>
              <a:uFillTx/>
              <a:latin typeface="Arial"/>
            </a:endParaRPr>
          </a:p>
          <a:p>
            <a:pPr marL="403560" indent="-403560" defTabSz="537840">
              <a:lnSpc>
                <a:spcPct val="100000"/>
              </a:lnSpc>
              <a:spcBef>
                <a:spcPts val="799"/>
              </a:spcBef>
              <a:buClr>
                <a:srgbClr val="000000"/>
              </a:buClr>
              <a:buFont typeface="Arial"/>
              <a:buChar char="•"/>
            </a:pPr>
            <a:r>
              <a:rPr b="0" lang="en-US" sz="3800" strike="noStrike" u="none">
                <a:solidFill>
                  <a:schemeClr val="dk1"/>
                </a:solidFill>
                <a:effectLst/>
                <a:uFillTx/>
                <a:latin typeface="Calibri"/>
              </a:rPr>
              <a:t>The caption in </a:t>
            </a:r>
            <a:r>
              <a:rPr b="0" i="1" lang="en-US" sz="3800" strike="noStrike" u="none">
                <a:solidFill>
                  <a:schemeClr val="dk1"/>
                </a:solidFill>
                <a:effectLst/>
                <a:uFillTx/>
                <a:latin typeface="Calibri"/>
              </a:rPr>
              <a:t>Give Me Liberty!</a:t>
            </a:r>
            <a:r>
              <a:rPr b="0" lang="en-US" sz="3800" strike="noStrike" u="none">
                <a:solidFill>
                  <a:schemeClr val="dk1"/>
                </a:solidFill>
                <a:effectLst/>
                <a:uFillTx/>
                <a:latin typeface="Calibri"/>
              </a:rPr>
              <a:t> reads as follows: </a:t>
            </a:r>
            <a:br>
              <a:rPr sz="3800"/>
            </a:br>
            <a:br>
              <a:rPr sz="3800"/>
            </a:br>
            <a:r>
              <a:rPr b="1" lang="en-US" sz="4000" strike="noStrike" u="none">
                <a:solidFill>
                  <a:schemeClr val="dk1"/>
                </a:solidFill>
                <a:effectLst/>
                <a:uFillTx/>
                <a:latin typeface="Calibri"/>
              </a:rPr>
              <a:t>Two maps of the Barrow plantation illustrate the effects of emancipation on rural life in the South. In 1860, slaves lived in communal quarters near the owner’s house. Twenty years later, former slaves working as sharecroppers lived scattered across the plantation and had their own church and school.</a:t>
            </a:r>
            <a:endParaRPr b="0" lang="en-US" sz="4000" strike="noStrike" u="none">
              <a:solidFill>
                <a:srgbClr val="000000"/>
              </a:solidFill>
              <a:effectLst/>
              <a:uFillTx/>
              <a:latin typeface="Arial"/>
            </a:endParaRPr>
          </a:p>
          <a:p>
            <a:pPr indent="0" defTabSz="537840">
              <a:lnSpc>
                <a:spcPct val="100000"/>
              </a:lnSpc>
              <a:spcBef>
                <a:spcPts val="760"/>
              </a:spcBef>
              <a:buNone/>
              <a:tabLst>
                <a:tab algn="l" pos="0"/>
              </a:tabLst>
            </a:pPr>
            <a:endParaRPr b="0" lang="en-US" sz="3800" strike="noStrike" u="none">
              <a:solidFill>
                <a:srgbClr val="000000"/>
              </a:solidFill>
              <a:effectLst/>
              <a:uFillTx/>
              <a:latin typeface="Arial"/>
            </a:endParaRPr>
          </a:p>
          <a:p>
            <a:pPr marL="403560" indent="-403560" defTabSz="537840">
              <a:lnSpc>
                <a:spcPct val="100000"/>
              </a:lnSpc>
              <a:spcBef>
                <a:spcPts val="760"/>
              </a:spcBef>
              <a:buClr>
                <a:srgbClr val="000000"/>
              </a:buClr>
              <a:buFont typeface="Arial"/>
              <a:buChar char="•"/>
              <a:tabLst>
                <a:tab algn="l" pos="0"/>
              </a:tabLst>
            </a:pPr>
            <a:r>
              <a:rPr b="0" lang="en-US" sz="3800" strike="noStrike" u="none">
                <a:solidFill>
                  <a:schemeClr val="dk1"/>
                </a:solidFill>
                <a:effectLst/>
                <a:uFillTx/>
                <a:latin typeface="Calibri"/>
              </a:rPr>
              <a:t>Now look at the maps. What visually obvious fact does the caption not mention? </a:t>
            </a:r>
            <a:endParaRPr b="0" lang="en-US" sz="3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9" name="Picture 20" descr="The map of 1860 shows a large plot of land with a road going through the center. Along the road is a square labeled “Master’s House” and several rows of smaller rectangles labeled “Slave Quarters.” The master’s house, slave quarters, and large outbuildings are in close proximity. A rectangle labeled “Gin House” is on the other slide of the road. The rest of the plot shows lines where creeks and rivers are but no other dwellings or outbuildings. The map of 1881 shows the same plot of land and road dividing it. The square formerly labeled “Master’s House” is now labeled “Landlord’s House.” All of the former slave quarters and outbuildings are no longer shown. Thirteen rectangles on one side of the road show the residences of individuals, each labeled with a name. On the other side of the road there are thirteen more rectangles, also with name labels. None of these residences are in any particular proximity to the landlord’s house. The gin house has moved slightly and there are an additional two buildings labeled “School” and “Church.”"/>
          <p:cNvPicPr/>
          <p:nvPr/>
        </p:nvPicPr>
        <p:blipFill>
          <a:blip r:embed="rId1"/>
          <a:stretch/>
        </p:blipFill>
        <p:spPr>
          <a:xfrm>
            <a:off x="210600" y="0"/>
            <a:ext cx="9979920" cy="7771680"/>
          </a:xfrm>
          <a:prstGeom prst="rect">
            <a:avLst/>
          </a:prstGeom>
          <a:noFill/>
          <a:ln w="0">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0" name="Picture 20" descr=""/>
          <p:cNvPicPr/>
          <p:nvPr/>
        </p:nvPicPr>
        <p:blipFill>
          <a:blip r:embed="rId1"/>
          <a:stretch/>
        </p:blipFill>
        <p:spPr>
          <a:xfrm>
            <a:off x="262440" y="0"/>
            <a:ext cx="10034280" cy="7776360"/>
          </a:xfrm>
          <a:prstGeom prst="rect">
            <a:avLst/>
          </a:prstGeom>
          <a:noFill/>
          <a:ln w="0">
            <a:noFill/>
          </a:ln>
        </p:spPr>
      </p:pic>
      <p:sp>
        <p:nvSpPr>
          <p:cNvPr id="121" name="TextBox 2"/>
          <p:cNvSpPr/>
          <p:nvPr/>
        </p:nvSpPr>
        <p:spPr>
          <a:xfrm>
            <a:off x="592560" y="7136640"/>
            <a:ext cx="4371120" cy="41616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1" lang="en-US" sz="2100" strike="noStrike" u="none">
                <a:solidFill>
                  <a:schemeClr val="dk1"/>
                </a:solidFill>
                <a:effectLst/>
                <a:uFillTx/>
                <a:latin typeface="Calibri"/>
              </a:rPr>
              <a:t>Undated photograph, ca. 1850s-1870s</a:t>
            </a:r>
            <a:endParaRPr b="0" lang="en-US" sz="21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TextBox 1"/>
          <p:cNvSpPr/>
          <p:nvPr/>
        </p:nvSpPr>
        <p:spPr>
          <a:xfrm>
            <a:off x="510120" y="160200"/>
            <a:ext cx="9371880" cy="92412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1" lang="en-US" sz="5400" strike="noStrike" u="none">
                <a:solidFill>
                  <a:schemeClr val="dk1"/>
                </a:solidFill>
                <a:effectLst/>
                <a:uFillTx/>
                <a:latin typeface="Calibri"/>
                <a:ea typeface="ＭＳ Ｐゴシック"/>
              </a:rPr>
              <a:t>Radical Republicans Take Charge</a:t>
            </a:r>
            <a:endParaRPr b="0" lang="en-US" sz="5400" strike="noStrike" u="none">
              <a:solidFill>
                <a:srgbClr val="000000"/>
              </a:solidFill>
              <a:effectLst/>
              <a:uFillTx/>
              <a:latin typeface="Arial"/>
            </a:endParaRPr>
          </a:p>
        </p:txBody>
      </p:sp>
      <p:sp>
        <p:nvSpPr>
          <p:cNvPr id="123" name="TextBox 2"/>
          <p:cNvSpPr/>
          <p:nvPr/>
        </p:nvSpPr>
        <p:spPr>
          <a:xfrm>
            <a:off x="510120" y="1338120"/>
            <a:ext cx="9750600" cy="61254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800" strike="noStrike" u="none">
                <a:solidFill>
                  <a:srgbClr val="3366ff"/>
                </a:solidFill>
                <a:effectLst/>
                <a:uFillTx/>
                <a:latin typeface="Calibri"/>
                <a:ea typeface="ＭＳ Ｐゴシック"/>
              </a:rPr>
              <a:t>- Dec. 1865, Congress reconvenes. Northern Republican majority blocks reentry of southern Democrats. Radical Republicans move to end Andrew Johnson’s ‘Presidential Reconstruction’.</a:t>
            </a:r>
            <a:endParaRPr b="0" lang="en-US" sz="2800" strike="noStrike" u="none">
              <a:solidFill>
                <a:srgbClr val="000000"/>
              </a:solidFill>
              <a:effectLst/>
              <a:uFillTx/>
              <a:latin typeface="Arial"/>
            </a:endParaRPr>
          </a:p>
          <a:p>
            <a:pPr defTabSz="537840">
              <a:lnSpc>
                <a:spcPct val="100000"/>
              </a:lnSpc>
            </a:pPr>
            <a:endParaRPr b="0" lang="en-US" sz="2800" strike="noStrike" u="none">
              <a:solidFill>
                <a:srgbClr val="000000"/>
              </a:solidFill>
              <a:effectLst/>
              <a:uFillTx/>
              <a:latin typeface="Arial"/>
            </a:endParaRPr>
          </a:p>
          <a:p>
            <a:pPr defTabSz="537840">
              <a:lnSpc>
                <a:spcPct val="100000"/>
              </a:lnSpc>
            </a:pPr>
            <a:r>
              <a:rPr b="1" lang="en-US" sz="2800" strike="noStrike" u="none">
                <a:solidFill>
                  <a:srgbClr val="3366ff"/>
                </a:solidFill>
                <a:effectLst/>
                <a:uFillTx/>
                <a:latin typeface="Calibri"/>
                <a:ea typeface="ＭＳ Ｐゴシック"/>
              </a:rPr>
              <a:t>- Reconstruction Acts, passed against presidential veto in 1867, formalize military occupation of Southern zones.</a:t>
            </a:r>
            <a:endParaRPr b="0" lang="en-US" sz="2800" strike="noStrike" u="none">
              <a:solidFill>
                <a:srgbClr val="000000"/>
              </a:solidFill>
              <a:effectLst/>
              <a:uFillTx/>
              <a:latin typeface="Arial"/>
            </a:endParaRPr>
          </a:p>
          <a:p>
            <a:pPr defTabSz="537840">
              <a:lnSpc>
                <a:spcPct val="100000"/>
              </a:lnSpc>
            </a:pPr>
            <a:endParaRPr b="0" lang="en-US" sz="2800" strike="noStrike" u="none">
              <a:solidFill>
                <a:srgbClr val="000000"/>
              </a:solidFill>
              <a:effectLst/>
              <a:uFillTx/>
              <a:latin typeface="Arial"/>
            </a:endParaRPr>
          </a:p>
          <a:p>
            <a:pPr defTabSz="537840">
              <a:lnSpc>
                <a:spcPct val="100000"/>
              </a:lnSpc>
            </a:pPr>
            <a:r>
              <a:rPr b="1" lang="en-US" sz="2800" strike="noStrike" u="none">
                <a:solidFill>
                  <a:srgbClr val="3366ff"/>
                </a:solidFill>
                <a:effectLst/>
                <a:uFillTx/>
                <a:latin typeface="Calibri"/>
                <a:ea typeface="ＭＳ Ｐゴシック"/>
              </a:rPr>
              <a:t>- Conditions are set for readmission of Southern states to the Union: Must pass 13th and 14th amendments and protect the black vote.</a:t>
            </a:r>
            <a:endParaRPr b="0" lang="en-US" sz="2800" strike="noStrike" u="none">
              <a:solidFill>
                <a:srgbClr val="000000"/>
              </a:solidFill>
              <a:effectLst/>
              <a:uFillTx/>
              <a:latin typeface="Arial"/>
            </a:endParaRPr>
          </a:p>
          <a:p>
            <a:pPr defTabSz="537840">
              <a:lnSpc>
                <a:spcPct val="100000"/>
              </a:lnSpc>
            </a:pPr>
            <a:endParaRPr b="0" lang="en-US" sz="2800" strike="noStrike" u="none">
              <a:solidFill>
                <a:srgbClr val="000000"/>
              </a:solidFill>
              <a:effectLst/>
              <a:uFillTx/>
              <a:latin typeface="Arial"/>
            </a:endParaRPr>
          </a:p>
          <a:p>
            <a:pPr defTabSz="537840">
              <a:lnSpc>
                <a:spcPct val="100000"/>
              </a:lnSpc>
            </a:pPr>
            <a:r>
              <a:rPr b="1" lang="en-US" sz="2800" strike="noStrike" u="none">
                <a:solidFill>
                  <a:srgbClr val="3366ff"/>
                </a:solidFill>
                <a:effectLst/>
                <a:uFillTx/>
                <a:latin typeface="Calibri"/>
                <a:ea typeface="ＭＳ Ｐゴシック"/>
              </a:rPr>
              <a:t>- Impeachment of Johnson over his attempts to fire Lincoln cabinet members. Conviction fails by single vote. </a:t>
            </a:r>
            <a:endParaRPr b="0" lang="en-US" sz="2800" strike="noStrike" u="none">
              <a:solidFill>
                <a:srgbClr val="000000"/>
              </a:solidFill>
              <a:effectLst/>
              <a:uFillTx/>
              <a:latin typeface="Arial"/>
            </a:endParaRPr>
          </a:p>
          <a:p>
            <a:pPr defTabSz="537840">
              <a:lnSpc>
                <a:spcPct val="100000"/>
              </a:lnSpc>
            </a:pP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TextBox 1"/>
          <p:cNvSpPr/>
          <p:nvPr/>
        </p:nvSpPr>
        <p:spPr>
          <a:xfrm>
            <a:off x="374760" y="125280"/>
            <a:ext cx="3034080" cy="92412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1" lang="en-US" sz="5400" strike="noStrike" u="none">
                <a:solidFill>
                  <a:schemeClr val="dk1"/>
                </a:solidFill>
                <a:effectLst/>
                <a:uFillTx/>
                <a:latin typeface="Calibri"/>
                <a:ea typeface="ＭＳ Ｐゴシック"/>
              </a:rPr>
              <a:t>Freedom?</a:t>
            </a:r>
            <a:endParaRPr b="0" lang="en-US" sz="5400" strike="noStrike" u="none">
              <a:solidFill>
                <a:srgbClr val="000000"/>
              </a:solidFill>
              <a:effectLst/>
              <a:uFillTx/>
              <a:latin typeface="Arial"/>
            </a:endParaRPr>
          </a:p>
        </p:txBody>
      </p:sp>
      <p:sp>
        <p:nvSpPr>
          <p:cNvPr id="125" name="TextBox 2"/>
          <p:cNvSpPr/>
          <p:nvPr/>
        </p:nvSpPr>
        <p:spPr>
          <a:xfrm>
            <a:off x="374760" y="1211400"/>
            <a:ext cx="9784440" cy="603324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400" strike="noStrike" u="none">
                <a:solidFill>
                  <a:srgbClr val="3366ff"/>
                </a:solidFill>
                <a:effectLst/>
                <a:uFillTx/>
                <a:latin typeface="Calibri"/>
                <a:ea typeface="ＭＳ Ｐゴシック"/>
              </a:rPr>
              <a:t>- Radical Republicans pass 14th and 15th Amendments, Civil Rights Act.</a:t>
            </a:r>
            <a:endParaRPr b="0" lang="en-US" sz="2400" strike="noStrike" u="none">
              <a:solidFill>
                <a:srgbClr val="000000"/>
              </a:solidFill>
              <a:effectLst/>
              <a:uFillTx/>
              <a:latin typeface="Arial"/>
            </a:endParaRPr>
          </a:p>
          <a:p>
            <a:pPr defTabSz="537840">
              <a:lnSpc>
                <a:spcPct val="100000"/>
              </a:lnSpc>
            </a:pPr>
            <a:br>
              <a:rPr sz="1400"/>
            </a:br>
            <a:r>
              <a:rPr b="1" lang="en-US" sz="2400" strike="noStrike" u="none">
                <a:solidFill>
                  <a:srgbClr val="3366ff"/>
                </a:solidFill>
                <a:effectLst/>
                <a:uFillTx/>
                <a:latin typeface="Calibri"/>
                <a:ea typeface="ＭＳ Ｐゴシック"/>
              </a:rPr>
              <a:t>- Starting in 1867, federally supervised elections assure black vote.</a:t>
            </a:r>
            <a:endParaRPr b="0" lang="en-US" sz="2400" strike="noStrike" u="none">
              <a:solidFill>
                <a:srgbClr val="000000"/>
              </a:solidFill>
              <a:effectLst/>
              <a:uFillTx/>
              <a:latin typeface="Arial"/>
            </a:endParaRPr>
          </a:p>
          <a:p>
            <a:pPr defTabSz="537840">
              <a:lnSpc>
                <a:spcPct val="100000"/>
              </a:lnSpc>
            </a:pPr>
            <a:endParaRPr b="0" lang="en-US" sz="1400" strike="noStrike" u="none">
              <a:solidFill>
                <a:srgbClr val="000000"/>
              </a:solidFill>
              <a:effectLst/>
              <a:uFillTx/>
              <a:latin typeface="Arial"/>
            </a:endParaRPr>
          </a:p>
          <a:p>
            <a:pPr defTabSz="537840">
              <a:lnSpc>
                <a:spcPct val="100000"/>
              </a:lnSpc>
            </a:pPr>
            <a:r>
              <a:rPr b="1" lang="en-US" sz="2400" strike="noStrike" u="none">
                <a:solidFill>
                  <a:srgbClr val="3366ff"/>
                </a:solidFill>
                <a:effectLst/>
                <a:uFillTx/>
                <a:latin typeface="Calibri"/>
                <a:ea typeface="ＭＳ Ｐゴシック"/>
              </a:rPr>
              <a:t>- Majority black and ally legislatures in Southern states in most of the time from 1868-1876. Republican governments come to power and black men are elected to Congress and Senate. </a:t>
            </a:r>
            <a:endParaRPr b="0" lang="en-US" sz="2400" strike="noStrike" u="none">
              <a:solidFill>
                <a:srgbClr val="000000"/>
              </a:solidFill>
              <a:effectLst/>
              <a:uFillTx/>
              <a:latin typeface="Arial"/>
            </a:endParaRPr>
          </a:p>
          <a:p>
            <a:pPr defTabSz="537840">
              <a:lnSpc>
                <a:spcPct val="100000"/>
              </a:lnSpc>
            </a:pPr>
            <a:endParaRPr b="0" lang="en-US" sz="1400" strike="noStrike" u="none">
              <a:solidFill>
                <a:srgbClr val="000000"/>
              </a:solidFill>
              <a:effectLst/>
              <a:uFillTx/>
              <a:latin typeface="Arial"/>
            </a:endParaRPr>
          </a:p>
          <a:p>
            <a:pPr defTabSz="537840">
              <a:lnSpc>
                <a:spcPct val="100000"/>
              </a:lnSpc>
            </a:pPr>
            <a:r>
              <a:rPr b="1" lang="en-US" sz="2400" strike="noStrike" u="none">
                <a:solidFill>
                  <a:srgbClr val="3366ff"/>
                </a:solidFill>
                <a:effectLst/>
                <a:uFillTx/>
                <a:latin typeface="Calibri"/>
                <a:ea typeface="ＭＳ Ｐゴシック"/>
              </a:rPr>
              <a:t>- Suppression of KKK under President Grant starting in 1870-71.</a:t>
            </a:r>
            <a:endParaRPr b="0" lang="en-US" sz="2400" strike="noStrike" u="none">
              <a:solidFill>
                <a:srgbClr val="000000"/>
              </a:solidFill>
              <a:effectLst/>
              <a:uFillTx/>
              <a:latin typeface="Arial"/>
            </a:endParaRPr>
          </a:p>
          <a:p>
            <a:pPr defTabSz="537840">
              <a:lnSpc>
                <a:spcPct val="100000"/>
              </a:lnSpc>
            </a:pPr>
            <a:endParaRPr b="0" lang="en-US" sz="1400" strike="noStrike" u="none">
              <a:solidFill>
                <a:srgbClr val="000000"/>
              </a:solidFill>
              <a:effectLst/>
              <a:uFillTx/>
              <a:latin typeface="Arial"/>
            </a:endParaRPr>
          </a:p>
          <a:p>
            <a:pPr defTabSz="537840">
              <a:lnSpc>
                <a:spcPct val="100000"/>
              </a:lnSpc>
            </a:pPr>
            <a:r>
              <a:rPr b="1" lang="en-US" sz="2400" strike="noStrike" u="none">
                <a:solidFill>
                  <a:srgbClr val="3366ff"/>
                </a:solidFill>
                <a:effectLst/>
                <a:uFillTx/>
                <a:latin typeface="Calibri"/>
                <a:ea typeface="ＭＳ Ｐゴシック"/>
              </a:rPr>
              <a:t>- Freedman’s Bureau works to protect civil rights although against severe resistance.</a:t>
            </a:r>
            <a:endParaRPr b="0" lang="en-US" sz="2400" strike="noStrike" u="none">
              <a:solidFill>
                <a:srgbClr val="000000"/>
              </a:solidFill>
              <a:effectLst/>
              <a:uFillTx/>
              <a:latin typeface="Arial"/>
            </a:endParaRPr>
          </a:p>
          <a:p>
            <a:pPr defTabSz="537840">
              <a:lnSpc>
                <a:spcPct val="100000"/>
              </a:lnSpc>
            </a:pPr>
            <a:br>
              <a:rPr sz="1400"/>
            </a:br>
            <a:r>
              <a:rPr b="1" lang="en-US" sz="2400" strike="noStrike" u="none">
                <a:solidFill>
                  <a:srgbClr val="3366ff"/>
                </a:solidFill>
                <a:effectLst/>
                <a:uFillTx/>
                <a:latin typeface="Calibri"/>
                <a:ea typeface="ＭＳ Ｐゴシック"/>
              </a:rPr>
              <a:t>- Desegregation of schools and transportation in South Carolina and Lousiana (most radical states).</a:t>
            </a:r>
            <a:r>
              <a:rPr b="1" lang="en-US" sz="1400" strike="noStrike" u="none">
                <a:solidFill>
                  <a:srgbClr val="3366ff"/>
                </a:solidFill>
                <a:effectLst/>
                <a:uFillTx/>
                <a:latin typeface="Calibri"/>
                <a:ea typeface="ＭＳ Ｐゴシック"/>
              </a:rPr>
              <a:t> </a:t>
            </a:r>
            <a:endParaRPr b="0" lang="en-US" sz="1400" strike="noStrike" u="none">
              <a:solidFill>
                <a:srgbClr val="000000"/>
              </a:solidFill>
              <a:effectLst/>
              <a:uFillTx/>
              <a:latin typeface="Arial"/>
            </a:endParaRPr>
          </a:p>
          <a:p>
            <a:pPr defTabSz="537840">
              <a:lnSpc>
                <a:spcPct val="100000"/>
              </a:lnSpc>
            </a:pPr>
            <a:endParaRPr b="0" lang="en-US" sz="1400" strike="noStrike" u="none">
              <a:solidFill>
                <a:srgbClr val="000000"/>
              </a:solidFill>
              <a:effectLst/>
              <a:uFillTx/>
              <a:latin typeface="Arial"/>
            </a:endParaRPr>
          </a:p>
          <a:p>
            <a:pPr defTabSz="537840">
              <a:lnSpc>
                <a:spcPct val="100000"/>
              </a:lnSpc>
            </a:pPr>
            <a:r>
              <a:rPr b="1" lang="en-US" sz="2400" strike="noStrike" u="none">
                <a:solidFill>
                  <a:srgbClr val="3366ff"/>
                </a:solidFill>
                <a:effectLst/>
                <a:uFillTx/>
                <a:latin typeface="Calibri"/>
                <a:ea typeface="ＭＳ Ｐゴシック"/>
              </a:rPr>
              <a:t>- Black militias</a:t>
            </a:r>
            <a:endParaRPr b="0" lang="en-US" sz="2400" strike="noStrike" u="none">
              <a:solidFill>
                <a:srgbClr val="000000"/>
              </a:solidFill>
              <a:effectLst/>
              <a:uFillTx/>
              <a:latin typeface="Arial"/>
            </a:endParaRPr>
          </a:p>
          <a:p>
            <a:pPr defTabSz="537840">
              <a:lnSpc>
                <a:spcPct val="100000"/>
              </a:lnSpc>
            </a:pPr>
            <a:endParaRPr b="0" lang="en-US" sz="1400" strike="noStrike" u="none">
              <a:solidFill>
                <a:srgbClr val="000000"/>
              </a:solidFill>
              <a:effectLst/>
              <a:uFillTx/>
              <a:latin typeface="Arial"/>
            </a:endParaRPr>
          </a:p>
          <a:p>
            <a:pPr defTabSz="537840">
              <a:lnSpc>
                <a:spcPct val="100000"/>
              </a:lnSpc>
            </a:pPr>
            <a:r>
              <a:rPr b="1" lang="en-US" sz="2400" strike="noStrike" u="none">
                <a:solidFill>
                  <a:srgbClr val="3366ff"/>
                </a:solidFill>
                <a:effectLst/>
                <a:uFillTx/>
                <a:latin typeface="Calibri"/>
                <a:ea typeface="ＭＳ Ｐゴシック"/>
              </a:rPr>
              <a:t>- Hope</a:t>
            </a:r>
            <a:endParaRPr b="0" lang="en-US"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6" name="Picture 20" descr=""/>
          <p:cNvPicPr/>
          <p:nvPr/>
        </p:nvPicPr>
        <p:blipFill>
          <a:blip r:embed="rId1"/>
          <a:stretch/>
        </p:blipFill>
        <p:spPr>
          <a:xfrm>
            <a:off x="0" y="315360"/>
            <a:ext cx="10514880" cy="6309000"/>
          </a:xfrm>
          <a:prstGeom prst="rect">
            <a:avLst/>
          </a:prstGeom>
          <a:noFill/>
          <a:ln w="0">
            <a:noFill/>
          </a:ln>
        </p:spPr>
      </p:pic>
      <p:sp>
        <p:nvSpPr>
          <p:cNvPr id="127" name="TextBox 2"/>
          <p:cNvSpPr/>
          <p:nvPr/>
        </p:nvSpPr>
        <p:spPr>
          <a:xfrm>
            <a:off x="0" y="6760440"/>
            <a:ext cx="10514880" cy="646920"/>
          </a:xfrm>
          <a:prstGeom prst="rect">
            <a:avLst/>
          </a:prstGeom>
          <a:noFill/>
          <a:ln w="0">
            <a:noFill/>
          </a:ln>
        </p:spPr>
        <p:style>
          <a:lnRef idx="0"/>
          <a:fillRef idx="0"/>
          <a:effectRef idx="0"/>
          <a:fontRef idx="minor"/>
        </p:style>
        <p:txBody>
          <a:bodyPr lIns="90000" rIns="90000" tIns="45000" bIns="45000" anchor="t">
            <a:spAutoFit/>
          </a:bodyPr>
          <a:p>
            <a:pPr algn="ctr" defTabSz="537840">
              <a:lnSpc>
                <a:spcPct val="100000"/>
              </a:lnSpc>
            </a:pPr>
            <a:r>
              <a:rPr b="1" lang="en-US" sz="3600" strike="noStrike" u="none">
                <a:solidFill>
                  <a:schemeClr val="dk1"/>
                </a:solidFill>
                <a:effectLst/>
                <a:uFillTx/>
                <a:latin typeface="Calibri"/>
              </a:rPr>
              <a:t>South Carolina Legislature</a:t>
            </a:r>
            <a:endParaRPr b="0" lang="en-US" sz="3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8" name="Picture 1" descr="robert-smalls.jpg"/>
          <p:cNvPicPr/>
          <p:nvPr/>
        </p:nvPicPr>
        <p:blipFill>
          <a:blip r:embed="rId1"/>
          <a:stretch/>
        </p:blipFill>
        <p:spPr>
          <a:xfrm>
            <a:off x="16920" y="0"/>
            <a:ext cx="7771680" cy="7771680"/>
          </a:xfrm>
          <a:prstGeom prst="rect">
            <a:avLst/>
          </a:prstGeom>
          <a:noFill/>
          <a:ln w="0">
            <a:noFill/>
          </a:ln>
        </p:spPr>
      </p:pic>
      <p:sp>
        <p:nvSpPr>
          <p:cNvPr id="129" name="TextBox 2"/>
          <p:cNvSpPr/>
          <p:nvPr/>
        </p:nvSpPr>
        <p:spPr>
          <a:xfrm>
            <a:off x="7873920" y="4893120"/>
            <a:ext cx="2590200" cy="246276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200" strike="noStrike" u="none">
                <a:solidFill>
                  <a:schemeClr val="dk1"/>
                </a:solidFill>
                <a:effectLst/>
                <a:uFillTx/>
                <a:latin typeface="Calibri"/>
              </a:rPr>
              <a:t>The mixed history and legacy of Reconstruction also allows for optimistic readings, as in this infographic about Robert Smalls.</a:t>
            </a:r>
            <a:endParaRPr b="0" lang="en-US"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0" name="Picture 3" descr="First-Colored.jpg"/>
          <p:cNvPicPr/>
          <p:nvPr/>
        </p:nvPicPr>
        <p:blipFill>
          <a:blip r:embed="rId1"/>
          <a:stretch/>
        </p:blipFill>
        <p:spPr>
          <a:xfrm>
            <a:off x="383040" y="0"/>
            <a:ext cx="9855720" cy="7771680"/>
          </a:xfrm>
          <a:prstGeom prst="rect">
            <a:avLst/>
          </a:prstGeom>
          <a:noFill/>
          <a:ln w="0">
            <a:noFill/>
          </a:ln>
        </p:spPr>
      </p:pic>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PlaceHolder 1"/>
          <p:cNvSpPr>
            <a:spLocks noGrp="1"/>
          </p:cNvSpPr>
          <p:nvPr>
            <p:ph/>
          </p:nvPr>
        </p:nvSpPr>
        <p:spPr>
          <a:xfrm>
            <a:off x="525960" y="628200"/>
            <a:ext cx="9463320" cy="6500160"/>
          </a:xfrm>
          <a:prstGeom prst="rect">
            <a:avLst/>
          </a:prstGeom>
          <a:solidFill>
            <a:schemeClr val="dk2">
              <a:lumMod val="20000"/>
              <a:lumOff val="80000"/>
            </a:schemeClr>
          </a:solidFill>
          <a:ln w="0">
            <a:solidFill>
              <a:srgbClr val="000000"/>
            </a:solidFill>
          </a:ln>
        </p:spPr>
        <p:txBody>
          <a:bodyPr lIns="107640" rIns="107640" tIns="53640" bIns="53640" anchor="t">
            <a:normAutofit fontScale="92500" lnSpcReduction="19999"/>
          </a:bodyPr>
          <a:p>
            <a:pPr indent="0" defTabSz="537840">
              <a:lnSpc>
                <a:spcPct val="100000"/>
              </a:lnSpc>
              <a:spcBef>
                <a:spcPts val="760"/>
              </a:spcBef>
              <a:buNone/>
              <a:tabLst>
                <a:tab algn="l" pos="0"/>
              </a:tabLst>
            </a:pPr>
            <a:r>
              <a:rPr b="0" i="1" lang="en-US" sz="3800" strike="noStrike" u="none">
                <a:solidFill>
                  <a:schemeClr val="dk1"/>
                </a:solidFill>
                <a:effectLst/>
                <a:uFillTx/>
                <a:latin typeface="Calibri"/>
              </a:rPr>
              <a:t>preceding page:</a:t>
            </a:r>
            <a:r>
              <a:rPr b="0" lang="en-US" sz="3800" strike="noStrike" u="none">
                <a:solidFill>
                  <a:schemeClr val="dk1"/>
                </a:solidFill>
                <a:effectLst/>
                <a:uFillTx/>
                <a:latin typeface="Calibri"/>
              </a:rPr>
              <a:t> </a:t>
            </a:r>
            <a:r>
              <a:rPr b="1" lang="en-US" sz="3800" strike="noStrike" u="none">
                <a:solidFill>
                  <a:schemeClr val="dk1"/>
                </a:solidFill>
                <a:effectLst/>
                <a:uFillTx/>
                <a:latin typeface="Calibri"/>
              </a:rPr>
              <a:t>‘First Colored Senator and Representatives in the 41st and 42nd Congress of the United States.’</a:t>
            </a:r>
            <a:br>
              <a:rPr sz="3800"/>
            </a:br>
            <a:endParaRPr b="0" lang="en-US" sz="3800" strike="noStrike" u="none">
              <a:solidFill>
                <a:srgbClr val="000000"/>
              </a:solidFill>
              <a:effectLst/>
              <a:uFillTx/>
              <a:latin typeface="Arial"/>
            </a:endParaRPr>
          </a:p>
          <a:p>
            <a:pPr indent="0" defTabSz="537840">
              <a:lnSpc>
                <a:spcPct val="100000"/>
              </a:lnSpc>
              <a:spcBef>
                <a:spcPts val="760"/>
              </a:spcBef>
              <a:buNone/>
              <a:tabLst>
                <a:tab algn="l" pos="0"/>
              </a:tabLst>
            </a:pPr>
            <a:r>
              <a:rPr b="0" lang="en-US" sz="3800" strike="noStrike" u="none">
                <a:solidFill>
                  <a:schemeClr val="dk1"/>
                </a:solidFill>
                <a:effectLst/>
                <a:uFillTx/>
                <a:latin typeface="Calibri"/>
              </a:rPr>
              <a:t>Print by the Currier and Ives firm, 1872. The era of Reconstruction witnessed moments of true progress. One of those was the election of African Americans to local, state, and national offices, including both houses of Congress. Left to right: Sen. Hiram Revels of Mississippi, Representatives Benjamin Turner of Alabama, Robert DeLarge of South Carolina, Josiah Walls of Florida, Jefferson Long of Georgia, Joseph Rainey and Robert B. Elliot of South Carolina. (National Archives)</a:t>
            </a:r>
            <a:endParaRPr b="0" lang="en-US" sz="3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2" name="Picture 20" descr=""/>
          <p:cNvPicPr/>
          <p:nvPr/>
        </p:nvPicPr>
        <p:blipFill>
          <a:blip r:embed="rId1"/>
          <a:stretch/>
        </p:blipFill>
        <p:spPr>
          <a:xfrm>
            <a:off x="4317840" y="-15840"/>
            <a:ext cx="6078240" cy="7787520"/>
          </a:xfrm>
          <a:prstGeom prst="rect">
            <a:avLst/>
          </a:prstGeom>
          <a:noFill/>
          <a:ln w="0">
            <a:noFill/>
          </a:ln>
        </p:spPr>
      </p:pic>
      <p:sp>
        <p:nvSpPr>
          <p:cNvPr id="133" name="TextBox 3"/>
          <p:cNvSpPr/>
          <p:nvPr/>
        </p:nvSpPr>
        <p:spPr>
          <a:xfrm>
            <a:off x="762120" y="3262320"/>
            <a:ext cx="3132000" cy="1385640"/>
          </a:xfrm>
          <a:prstGeom prst="rect">
            <a:avLst/>
          </a:prstGeom>
          <a:noFill/>
          <a:ln w="0">
            <a:noFill/>
          </a:ln>
        </p:spPr>
        <p:style>
          <a:lnRef idx="0"/>
          <a:fillRef idx="0"/>
          <a:effectRef idx="0"/>
          <a:fontRef idx="minor"/>
        </p:style>
        <p:txBody>
          <a:bodyPr lIns="90000" rIns="90000" tIns="45000" bIns="45000" anchor="t" anchorCtr="1">
            <a:spAutoFit/>
          </a:bodyPr>
          <a:p>
            <a:pPr algn="r" defTabSz="537840">
              <a:lnSpc>
                <a:spcPct val="100000"/>
              </a:lnSpc>
            </a:pPr>
            <a:r>
              <a:rPr b="1" lang="en-US" sz="2800" strike="noStrike" u="none">
                <a:solidFill>
                  <a:schemeClr val="dk1"/>
                </a:solidFill>
                <a:effectLst/>
                <a:uFillTx/>
                <a:latin typeface="Calibri"/>
              </a:rPr>
              <a:t>Family Record book made for black families.</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4" name="Picture 20" descr=""/>
          <p:cNvPicPr/>
          <p:nvPr/>
        </p:nvPicPr>
        <p:blipFill>
          <a:blip r:embed="rId1"/>
          <a:stretch/>
        </p:blipFill>
        <p:spPr>
          <a:xfrm>
            <a:off x="0" y="-64800"/>
            <a:ext cx="7342920" cy="7836480"/>
          </a:xfrm>
          <a:prstGeom prst="rect">
            <a:avLst/>
          </a:prstGeom>
          <a:noFill/>
          <a:ln w="0">
            <a:noFill/>
          </a:ln>
        </p:spPr>
      </p:pic>
      <p:sp>
        <p:nvSpPr>
          <p:cNvPr id="135" name="TextBox 2"/>
          <p:cNvSpPr/>
          <p:nvPr/>
        </p:nvSpPr>
        <p:spPr>
          <a:xfrm>
            <a:off x="7292880" y="3182760"/>
            <a:ext cx="3662280" cy="6163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3400" strike="noStrike" u="none">
                <a:solidFill>
                  <a:schemeClr val="dk1"/>
                </a:solidFill>
                <a:effectLst/>
                <a:uFillTx/>
                <a:latin typeface="Calibri"/>
              </a:rPr>
              <a:t>Learning to read.</a:t>
            </a:r>
            <a:endParaRPr b="0" lang="en-US" sz="3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6" name="Picture 20" descr=""/>
          <p:cNvPicPr/>
          <p:nvPr/>
        </p:nvPicPr>
        <p:blipFill>
          <a:blip r:embed="rId1"/>
          <a:stretch/>
        </p:blipFill>
        <p:spPr>
          <a:xfrm>
            <a:off x="50760" y="-37080"/>
            <a:ext cx="10396440" cy="7016040"/>
          </a:xfrm>
          <a:prstGeom prst="rect">
            <a:avLst/>
          </a:prstGeom>
          <a:noFill/>
          <a:ln w="0">
            <a:noFill/>
          </a:ln>
        </p:spPr>
      </p:pic>
      <p:sp>
        <p:nvSpPr>
          <p:cNvPr id="137" name="TextBox 4"/>
          <p:cNvSpPr/>
          <p:nvPr/>
        </p:nvSpPr>
        <p:spPr>
          <a:xfrm>
            <a:off x="118440" y="6895080"/>
            <a:ext cx="10396440" cy="77004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i="1" lang="en-US" sz="2200" strike="noStrike" u="none">
                <a:solidFill>
                  <a:schemeClr val="dk1"/>
                </a:solidFill>
                <a:effectLst/>
                <a:uFillTx/>
                <a:latin typeface="Times New Roman"/>
                <a:ea typeface="ＭＳ Ｐゴシック"/>
              </a:rPr>
              <a:t>The Freedmen’s Bureau</a:t>
            </a:r>
            <a:r>
              <a:rPr b="1" lang="en-US" sz="2200" strike="noStrike" u="none">
                <a:solidFill>
                  <a:schemeClr val="dk1"/>
                </a:solidFill>
                <a:effectLst/>
                <a:uFillTx/>
                <a:latin typeface="Times New Roman"/>
                <a:ea typeface="ＭＳ Ｐゴシック"/>
              </a:rPr>
              <a:t>, an engraving from </a:t>
            </a:r>
            <a:r>
              <a:rPr b="1" i="1" lang="en-US" sz="2200" strike="noStrike" u="none">
                <a:solidFill>
                  <a:schemeClr val="dk1"/>
                </a:solidFill>
                <a:effectLst/>
                <a:uFillTx/>
                <a:latin typeface="Times New Roman"/>
                <a:ea typeface="ＭＳ Ｐゴシック"/>
              </a:rPr>
              <a:t>Harper’s Weekly</a:t>
            </a:r>
            <a:r>
              <a:rPr b="1" lang="en-US" sz="2200" strike="noStrike" u="none">
                <a:solidFill>
                  <a:schemeClr val="dk1"/>
                </a:solidFill>
                <a:effectLst/>
                <a:uFillTx/>
                <a:latin typeface="Times New Roman"/>
                <a:ea typeface="ＭＳ Ｐゴシック"/>
              </a:rPr>
              <a:t>, July 25, 1868, depicts the Bureau agent as a promoter of racial peace in the violent postwar South.</a:t>
            </a:r>
            <a:endParaRPr b="0" lang="en-US"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8" name="Picture 20" descr=""/>
          <p:cNvPicPr/>
          <p:nvPr/>
        </p:nvPicPr>
        <p:blipFill>
          <a:blip r:embed="rId1"/>
          <a:stretch/>
        </p:blipFill>
        <p:spPr>
          <a:xfrm>
            <a:off x="321840" y="-148320"/>
            <a:ext cx="5775840" cy="8049240"/>
          </a:xfrm>
          <a:prstGeom prst="rect">
            <a:avLst/>
          </a:prstGeom>
          <a:noFill/>
          <a:ln w="0">
            <a:noFill/>
          </a:ln>
        </p:spPr>
      </p:pic>
      <p:sp>
        <p:nvSpPr>
          <p:cNvPr id="139" name="TextBox 4"/>
          <p:cNvSpPr/>
          <p:nvPr/>
        </p:nvSpPr>
        <p:spPr>
          <a:xfrm>
            <a:off x="6231600" y="4395240"/>
            <a:ext cx="4110840" cy="257076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i="1" lang="en-US" sz="2300" strike="noStrike" u="none">
                <a:solidFill>
                  <a:schemeClr val="dk1"/>
                </a:solidFill>
                <a:effectLst/>
                <a:uFillTx/>
                <a:latin typeface="Times New Roman"/>
                <a:ea typeface="ＭＳ Ｐゴシック"/>
              </a:rPr>
              <a:t>Teachers in the Freedmen’s Schools in Norfolk, 1863, </a:t>
            </a:r>
            <a:r>
              <a:rPr b="1" lang="en-US" sz="2300" strike="noStrike" u="none">
                <a:solidFill>
                  <a:schemeClr val="dk1"/>
                </a:solidFill>
                <a:effectLst/>
                <a:uFillTx/>
                <a:latin typeface="Times New Roman"/>
                <a:ea typeface="ＭＳ Ｐゴシック"/>
              </a:rPr>
              <a:t>a photograph of a group of black and white teachers who brought education to former slaves in a Unionoccupied part of Virginia.</a:t>
            </a:r>
            <a:endParaRPr b="0" lang="en-US" sz="23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0" name="Picture 1" descr="Yawp-Ch.15-0.jpg"/>
          <p:cNvPicPr/>
          <p:nvPr/>
        </p:nvPicPr>
        <p:blipFill>
          <a:blip r:embed="rId1"/>
          <a:stretch/>
        </p:blipFill>
        <p:spPr>
          <a:xfrm>
            <a:off x="0" y="1388520"/>
            <a:ext cx="10514880" cy="6106320"/>
          </a:xfrm>
          <a:prstGeom prst="rect">
            <a:avLst/>
          </a:prstGeom>
          <a:noFill/>
          <a:ln w="0">
            <a:noFill/>
          </a:ln>
        </p:spPr>
      </p:pic>
      <p:sp>
        <p:nvSpPr>
          <p:cNvPr id="141" name="TextBox 4"/>
          <p:cNvSpPr/>
          <p:nvPr/>
        </p:nvSpPr>
        <p:spPr>
          <a:xfrm>
            <a:off x="2065320" y="247680"/>
            <a:ext cx="6368040" cy="1077840"/>
          </a:xfrm>
          <a:prstGeom prst="rect">
            <a:avLst/>
          </a:prstGeom>
          <a:noFill/>
          <a:ln w="0">
            <a:noFill/>
          </a:ln>
        </p:spPr>
        <p:style>
          <a:lnRef idx="0"/>
          <a:fillRef idx="0"/>
          <a:effectRef idx="0"/>
          <a:fontRef idx="minor"/>
        </p:style>
        <p:txBody>
          <a:bodyPr wrap="none" lIns="90000" rIns="90000" tIns="45000" bIns="45000" anchor="t">
            <a:spAutoFit/>
          </a:bodyPr>
          <a:p>
            <a:pPr algn="ctr" defTabSz="537840">
              <a:lnSpc>
                <a:spcPct val="100000"/>
              </a:lnSpc>
            </a:pPr>
            <a:r>
              <a:rPr b="0" lang="en-US" sz="3200" strike="noStrike" u="none">
                <a:solidFill>
                  <a:schemeClr val="dk1"/>
                </a:solidFill>
                <a:effectLst/>
                <a:uFillTx/>
                <a:latin typeface="Calibri"/>
                <a:ea typeface="ＭＳ Ｐゴシック"/>
              </a:rPr>
              <a:t>Excerpts from American Yawp, ch. 15 </a:t>
            </a:r>
            <a:br>
              <a:rPr sz="3200"/>
            </a:br>
            <a:r>
              <a:rPr b="0" lang="en-US" sz="3200" strike="noStrike" u="none">
                <a:solidFill>
                  <a:schemeClr val="dk1"/>
                </a:solidFill>
                <a:effectLst/>
                <a:uFillTx/>
                <a:latin typeface="Calibri"/>
                <a:ea typeface="ＭＳ Ｐゴシック"/>
              </a:rPr>
              <a:t>Primary Source Reader</a:t>
            </a:r>
            <a:endParaRPr b="0" lang="en-US"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2" name="Picture 1" descr="Yawp-Ch.15-2.jpg"/>
          <p:cNvPicPr/>
          <p:nvPr/>
        </p:nvPicPr>
        <p:blipFill>
          <a:blip r:embed="rId1"/>
          <a:stretch/>
        </p:blipFill>
        <p:spPr>
          <a:xfrm>
            <a:off x="0" y="444240"/>
            <a:ext cx="10514880" cy="7327440"/>
          </a:xfrm>
          <a:prstGeom prst="rect">
            <a:avLst/>
          </a:prstGeom>
          <a:noFill/>
          <a:ln w="0">
            <a:noFill/>
          </a:ln>
        </p:spPr>
      </p:pic>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3" name="Picture 1" descr="Yawp-Ch.15-3.jpg"/>
          <p:cNvPicPr/>
          <p:nvPr/>
        </p:nvPicPr>
        <p:blipFill>
          <a:blip r:embed="rId1"/>
          <a:stretch/>
        </p:blipFill>
        <p:spPr>
          <a:xfrm>
            <a:off x="722520" y="0"/>
            <a:ext cx="9188640" cy="7771680"/>
          </a:xfrm>
          <a:prstGeom prst="rect">
            <a:avLst/>
          </a:prstGeom>
          <a:noFill/>
          <a:ln w="0">
            <a:noFill/>
          </a:ln>
        </p:spPr>
      </p:pic>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4" name="Picture 1" descr="Yawp-Ch.15-4.jpg"/>
          <p:cNvPicPr/>
          <p:nvPr/>
        </p:nvPicPr>
        <p:blipFill>
          <a:blip r:embed="rId1"/>
          <a:stretch/>
        </p:blipFill>
        <p:spPr>
          <a:xfrm>
            <a:off x="956160" y="-67680"/>
            <a:ext cx="8895600" cy="7957800"/>
          </a:xfrm>
          <a:prstGeom prst="rect">
            <a:avLst/>
          </a:prstGeom>
          <a:noFill/>
          <a:ln w="0">
            <a:noFill/>
          </a:ln>
        </p:spPr>
      </p:pic>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TextBox 1"/>
          <p:cNvSpPr/>
          <p:nvPr/>
        </p:nvSpPr>
        <p:spPr>
          <a:xfrm>
            <a:off x="408600" y="348840"/>
            <a:ext cx="7921800" cy="9241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5400" strike="noStrike" u="none">
                <a:solidFill>
                  <a:schemeClr val="dk1"/>
                </a:solidFill>
                <a:effectLst/>
                <a:uFillTx/>
                <a:latin typeface="Calibri"/>
                <a:ea typeface="ＭＳ Ｐゴシック"/>
              </a:rPr>
              <a:t>Backlash and ‘Redemption’</a:t>
            </a:r>
            <a:endParaRPr b="0" lang="en-US" sz="5400" strike="noStrike" u="none">
              <a:solidFill>
                <a:srgbClr val="000000"/>
              </a:solidFill>
              <a:effectLst/>
              <a:uFillTx/>
              <a:latin typeface="Arial"/>
            </a:endParaRPr>
          </a:p>
        </p:txBody>
      </p:sp>
      <p:sp>
        <p:nvSpPr>
          <p:cNvPr id="146" name="TextBox 2"/>
          <p:cNvSpPr/>
          <p:nvPr/>
        </p:nvSpPr>
        <p:spPr>
          <a:xfrm>
            <a:off x="408600" y="1586880"/>
            <a:ext cx="9767520" cy="569448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600" strike="noStrike" u="none">
                <a:solidFill>
                  <a:srgbClr val="3366ff"/>
                </a:solidFill>
                <a:effectLst/>
                <a:uFillTx/>
                <a:latin typeface="Calibri"/>
                <a:ea typeface="ＭＳ Ｐゴシック"/>
              </a:rPr>
              <a:t>- Continued escalation of violence against black defense efforts, including lynchings and a number of major massacres (Colfax, 1875)</a:t>
            </a:r>
            <a:endParaRPr b="0" lang="en-US" sz="2600" strike="noStrike" u="none">
              <a:solidFill>
                <a:srgbClr val="000000"/>
              </a:solidFill>
              <a:effectLst/>
              <a:uFillTx/>
              <a:latin typeface="Arial"/>
            </a:endParaRPr>
          </a:p>
          <a:p>
            <a:pPr defTabSz="537840">
              <a:lnSpc>
                <a:spcPct val="100000"/>
              </a:lnSpc>
            </a:pPr>
            <a:br>
              <a:rPr sz="2600"/>
            </a:br>
            <a:r>
              <a:rPr b="1" lang="en-US" sz="2600" strike="noStrike" u="none">
                <a:solidFill>
                  <a:srgbClr val="3366ff"/>
                </a:solidFill>
                <a:effectLst/>
                <a:uFillTx/>
                <a:latin typeface="Calibri"/>
                <a:ea typeface="ＭＳ Ｐゴシック"/>
              </a:rPr>
              <a:t>- Attacks on ‘carpet-baggers’ and ‘scalawags’.</a:t>
            </a:r>
            <a:endParaRPr b="0" lang="en-US" sz="2600" strike="noStrike" u="none">
              <a:solidFill>
                <a:srgbClr val="000000"/>
              </a:solidFill>
              <a:effectLst/>
              <a:uFillTx/>
              <a:latin typeface="Arial"/>
            </a:endParaRPr>
          </a:p>
          <a:p>
            <a:pPr defTabSz="537840">
              <a:lnSpc>
                <a:spcPct val="100000"/>
              </a:lnSpc>
            </a:pPr>
            <a:br>
              <a:rPr sz="2600"/>
            </a:br>
            <a:r>
              <a:rPr b="1" lang="en-US" sz="2600" strike="noStrike" u="none">
                <a:solidFill>
                  <a:srgbClr val="3366ff"/>
                </a:solidFill>
                <a:effectLst/>
                <a:uFillTx/>
                <a:latin typeface="Calibri"/>
                <a:ea typeface="ＭＳ Ｐゴシック"/>
              </a:rPr>
              <a:t>- Loss of Northern support accelerates after start of Great Depression in 1873.</a:t>
            </a:r>
            <a:endParaRPr b="0" lang="en-US" sz="2600" strike="noStrike" u="none">
              <a:solidFill>
                <a:srgbClr val="000000"/>
              </a:solidFill>
              <a:effectLst/>
              <a:uFillTx/>
              <a:latin typeface="Arial"/>
            </a:endParaRPr>
          </a:p>
          <a:p>
            <a:pPr defTabSz="537840">
              <a:lnSpc>
                <a:spcPct val="100000"/>
              </a:lnSpc>
            </a:pPr>
            <a:br>
              <a:rPr sz="2600"/>
            </a:br>
            <a:r>
              <a:rPr b="1" lang="en-US" sz="2600" strike="noStrike" u="none">
                <a:solidFill>
                  <a:srgbClr val="3366ff"/>
                </a:solidFill>
                <a:effectLst/>
                <a:uFillTx/>
                <a:latin typeface="Calibri"/>
                <a:ea typeface="ＭＳ Ｐゴシック"/>
              </a:rPr>
              <a:t>- Retaking of Southern legislatures by Democrats in 1870-1876. Back in power, Democrats act to suppress black vote by law and violence.</a:t>
            </a:r>
            <a:endParaRPr b="0" lang="en-US" sz="2600" strike="noStrike" u="none">
              <a:solidFill>
                <a:srgbClr val="000000"/>
              </a:solidFill>
              <a:effectLst/>
              <a:uFillTx/>
              <a:latin typeface="Arial"/>
            </a:endParaRPr>
          </a:p>
          <a:p>
            <a:pPr defTabSz="537840">
              <a:lnSpc>
                <a:spcPct val="100000"/>
              </a:lnSpc>
            </a:pPr>
            <a:br>
              <a:rPr sz="2600"/>
            </a:br>
            <a:r>
              <a:rPr b="1" lang="en-US" sz="2600" strike="noStrike" u="none">
                <a:solidFill>
                  <a:srgbClr val="3366ff"/>
                </a:solidFill>
                <a:effectLst/>
                <a:uFillTx/>
                <a:latin typeface="Calibri"/>
                <a:ea typeface="ＭＳ Ｐゴシック"/>
              </a:rPr>
              <a:t>- “Compromise of 1877,” to allow Republican victory in 1876 presidential election, means removal of Union forces from South and end of Reconstruction.</a:t>
            </a:r>
            <a:endParaRPr b="0" lang="en-US" sz="2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7" name="Picture 20" descr="Former confederate states are highlighted on the map and include Virginia, North Carolina, South Carolina, Tennessee, Georgia, Florida, Alabama, Mississippi, Arkansas, Louisiana, and Texas. Each state is labeled with two dates. The first date is the date of readmission to the Union; the second date is the date of the election that produced Democratic control of the state legislature and governorship. Virginia’s first date is 1870; its second date is 1873. North Carolina’s first date is 1868; its second date is 1876. South Carolina’s first date is 1868; its second date is 1876. Tennessee’s first date is 1866; its second date is 1870. Georgia’s first date is 1870; its second date is 1871. Florida’s first date is 1868; its second date is 1876. Alabama’s first date is 1868; its second date is 1874. Mississippi’s first date is 1870; its second date is 1875. Arkansas’s first date is 1868; its second date is 1874. Louisiana’s first date is 1868; its second date is 1876. Texas’s first date is 1870; its second date is 1873."/>
          <p:cNvPicPr/>
          <p:nvPr/>
        </p:nvPicPr>
        <p:blipFill>
          <a:blip r:embed="rId1"/>
          <a:srcRect l="0" t="2622" r="0" b="3692"/>
          <a:stretch/>
        </p:blipFill>
        <p:spPr>
          <a:xfrm>
            <a:off x="-236160" y="745200"/>
            <a:ext cx="11225160" cy="6654240"/>
          </a:xfrm>
          <a:prstGeom prst="rect">
            <a:avLst/>
          </a:prstGeom>
          <a:noFill/>
          <a:ln w="0">
            <a:noFill/>
          </a:ln>
        </p:spPr>
      </p:pic>
      <p:pic>
        <p:nvPicPr>
          <p:cNvPr id="148" name="Picture 2" descr="Recon-Map-Key.jpg"/>
          <p:cNvPicPr/>
          <p:nvPr/>
        </p:nvPicPr>
        <p:blipFill>
          <a:blip r:embed="rId2"/>
          <a:srcRect l="2924" t="6153" r="3381" b="7432"/>
          <a:stretch/>
        </p:blipFill>
        <p:spPr>
          <a:xfrm>
            <a:off x="0" y="5727240"/>
            <a:ext cx="5427000" cy="1993680"/>
          </a:xfrm>
          <a:prstGeom prst="rect">
            <a:avLst/>
          </a:prstGeom>
          <a:noFill/>
          <a:ln w="0">
            <a:noFill/>
          </a:ln>
        </p:spPr>
      </p:pic>
      <p:sp>
        <p:nvSpPr>
          <p:cNvPr id="149" name="TextBox 4"/>
          <p:cNvSpPr/>
          <p:nvPr/>
        </p:nvSpPr>
        <p:spPr>
          <a:xfrm>
            <a:off x="842760" y="-209160"/>
            <a:ext cx="8772120" cy="954720"/>
          </a:xfrm>
          <a:prstGeom prst="rect">
            <a:avLst/>
          </a:prstGeom>
          <a:noFill/>
          <a:ln w="0">
            <a:noFill/>
          </a:ln>
        </p:spPr>
        <p:style>
          <a:lnRef idx="0"/>
          <a:fillRef idx="0"/>
          <a:effectRef idx="0"/>
          <a:fontRef idx="minor"/>
        </p:style>
        <p:txBody>
          <a:bodyPr wrap="none" lIns="90000" rIns="90000" tIns="45000" bIns="45000" anchor="t">
            <a:spAutoFit/>
          </a:bodyPr>
          <a:p>
            <a:pPr algn="ctr" defTabSz="537840">
              <a:lnSpc>
                <a:spcPct val="100000"/>
              </a:lnSpc>
            </a:pPr>
            <a:r>
              <a:rPr b="1" lang="en-US" sz="5600" strike="noStrike" u="none">
                <a:solidFill>
                  <a:srgbClr val="ff0000"/>
                </a:solidFill>
                <a:effectLst/>
                <a:uFillTx/>
                <a:latin typeface="Calibri"/>
                <a:ea typeface="ＭＳ Ｐゴシック"/>
              </a:rPr>
              <a:t>The Defeat of Reconstruction</a:t>
            </a:r>
            <a:endParaRPr b="0" lang="en-US" sz="5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TextBox 1"/>
          <p:cNvSpPr/>
          <p:nvPr/>
        </p:nvSpPr>
        <p:spPr>
          <a:xfrm>
            <a:off x="321840" y="360000"/>
            <a:ext cx="9973080" cy="6987240"/>
          </a:xfrm>
          <a:prstGeom prst="rect">
            <a:avLst/>
          </a:prstGeom>
          <a:solidFill>
            <a:schemeClr val="tx2">
              <a:lumMod val="40000"/>
              <a:lumOff val="60000"/>
            </a:schemeClr>
          </a:solidFill>
          <a:ln w="0">
            <a:noFill/>
          </a:ln>
        </p:spPr>
        <p:style>
          <a:lnRef idx="0"/>
          <a:fillRef idx="0"/>
          <a:effectRef idx="0"/>
          <a:fontRef idx="minor"/>
        </p:style>
        <p:txBody>
          <a:bodyPr lIns="90000" rIns="90000" tIns="45000" bIns="45000" anchor="t">
            <a:spAutoFit/>
          </a:bodyPr>
          <a:p>
            <a:pPr defTabSz="537840">
              <a:lnSpc>
                <a:spcPct val="100000"/>
              </a:lnSpc>
            </a:pPr>
            <a:r>
              <a:rPr b="0" lang="en-US" sz="3200" strike="noStrike" u="none">
                <a:solidFill>
                  <a:schemeClr val="dk1"/>
                </a:solidFill>
                <a:effectLst/>
                <a:uFillTx/>
                <a:latin typeface="Calibri"/>
              </a:rPr>
              <a:t>Under the Reconstruction Act of 1867 (passed against Johnson’s veto), the former seceding states could apply for readmission to the Union only after (1) approval of a new state constitution by a majority vote of the people, with the African American assured; and (2) ratification of the 13th and 14th Amendments.</a:t>
            </a:r>
            <a:br>
              <a:rPr sz="3200"/>
            </a:br>
            <a:br>
              <a:rPr sz="3200"/>
            </a:br>
            <a:r>
              <a:rPr b="0" lang="en-US" sz="3200" strike="noStrike" u="none">
                <a:solidFill>
                  <a:schemeClr val="dk1"/>
                </a:solidFill>
                <a:effectLst/>
                <a:uFillTx/>
                <a:latin typeface="Calibri"/>
              </a:rPr>
              <a:t>This initiated a period of Republican rule and Reconstruction policy in most of the Southern states. One by one, however, each state eventually reelected (or was otherwise taken over) by a Democratic government that would (1) immediately end Reconstruction policy and (2) take measures to suppress the black vote and assure permanent Democratic government.</a:t>
            </a:r>
            <a:endParaRPr b="0" lang="en-US"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1" name="Picture 20" descr=""/>
          <p:cNvPicPr/>
          <p:nvPr/>
        </p:nvPicPr>
        <p:blipFill>
          <a:blip r:embed="rId1"/>
          <a:stretch/>
        </p:blipFill>
        <p:spPr>
          <a:xfrm>
            <a:off x="16920" y="-135360"/>
            <a:ext cx="10396440" cy="7192800"/>
          </a:xfrm>
          <a:prstGeom prst="rect">
            <a:avLst/>
          </a:prstGeom>
          <a:noFill/>
          <a:ln w="0">
            <a:noFill/>
          </a:ln>
        </p:spPr>
      </p:pic>
      <p:sp>
        <p:nvSpPr>
          <p:cNvPr id="152" name="TextBox 4"/>
          <p:cNvSpPr/>
          <p:nvPr/>
        </p:nvSpPr>
        <p:spPr>
          <a:xfrm>
            <a:off x="846720" y="6841800"/>
            <a:ext cx="9024840" cy="9241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i="1" lang="en-US" sz="1800" strike="noStrike" u="none">
                <a:solidFill>
                  <a:schemeClr val="dk1"/>
                </a:solidFill>
                <a:effectLst/>
                <a:uFillTx/>
                <a:latin typeface="Times New Roman"/>
                <a:ea typeface="ＭＳ Ｐゴシック"/>
              </a:rPr>
              <a:t>Of Course He Wants to Vote the Democratic Ticket</a:t>
            </a:r>
            <a:r>
              <a:rPr b="1" lang="en-US" sz="1800" strike="noStrike" u="none">
                <a:solidFill>
                  <a:schemeClr val="dk1"/>
                </a:solidFill>
                <a:effectLst/>
                <a:uFillTx/>
                <a:latin typeface="Times New Roman"/>
                <a:ea typeface="ＭＳ Ｐゴシック"/>
              </a:rPr>
              <a:t>, a cartoon from </a:t>
            </a:r>
            <a:r>
              <a:rPr b="1" i="1" lang="en-US" sz="1800" strike="noStrike" u="none">
                <a:solidFill>
                  <a:schemeClr val="dk1"/>
                </a:solidFill>
                <a:effectLst/>
                <a:uFillTx/>
                <a:latin typeface="Times New Roman"/>
                <a:ea typeface="ＭＳ Ｐゴシック"/>
              </a:rPr>
              <a:t>Harper’s Weekly</a:t>
            </a:r>
            <a:r>
              <a:rPr b="1" lang="en-US" sz="1800" strike="noStrike" u="none">
                <a:solidFill>
                  <a:schemeClr val="dk1"/>
                </a:solidFill>
                <a:effectLst/>
                <a:uFillTx/>
                <a:latin typeface="Times New Roman"/>
                <a:ea typeface="ＭＳ Ｐゴシック"/>
              </a:rPr>
              <a:t>, October 21, 1876, comments on the campaign of terror launched by South Carolina Democrats in an attempt to carry the election of 1876.</a:t>
            </a:r>
            <a:endParaRPr b="0" lang="en-US"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3" name="Picture 20" descr=""/>
          <p:cNvPicPr/>
          <p:nvPr/>
        </p:nvPicPr>
        <p:blipFill>
          <a:blip r:embed="rId1"/>
          <a:stretch/>
        </p:blipFill>
        <p:spPr>
          <a:xfrm>
            <a:off x="261000" y="0"/>
            <a:ext cx="7461720" cy="7771680"/>
          </a:xfrm>
          <a:prstGeom prst="rect">
            <a:avLst/>
          </a:prstGeom>
          <a:noFill/>
          <a:ln w="0">
            <a:noFill/>
          </a:ln>
        </p:spPr>
      </p:pic>
      <p:sp>
        <p:nvSpPr>
          <p:cNvPr id="154" name="TextBox 1"/>
          <p:cNvSpPr/>
          <p:nvPr/>
        </p:nvSpPr>
        <p:spPr>
          <a:xfrm>
            <a:off x="7723080" y="6976440"/>
            <a:ext cx="1005480" cy="58536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0" lang="en-US" sz="3200" strike="noStrike" u="none">
                <a:solidFill>
                  <a:schemeClr val="dk1"/>
                </a:solidFill>
                <a:effectLst/>
                <a:uFillTx/>
                <a:latin typeface="Calibri"/>
                <a:ea typeface="ＭＳ Ｐゴシック"/>
              </a:rPr>
              <a:t>1867</a:t>
            </a:r>
            <a:endParaRPr b="0" lang="en-US"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TextBox 1"/>
          <p:cNvSpPr/>
          <p:nvPr/>
        </p:nvSpPr>
        <p:spPr>
          <a:xfrm>
            <a:off x="374760" y="316080"/>
            <a:ext cx="8357400" cy="64692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1" lang="en-US" sz="3600" strike="noStrike" u="none">
                <a:solidFill>
                  <a:schemeClr val="dk1"/>
                </a:solidFill>
                <a:effectLst/>
                <a:uFillTx/>
                <a:latin typeface="Calibri"/>
                <a:ea typeface="ＭＳ Ｐゴシック"/>
              </a:rPr>
              <a:t>Memory: Historical and political narratives </a:t>
            </a:r>
            <a:endParaRPr b="0" lang="en-US" sz="3600" strike="noStrike" u="none">
              <a:solidFill>
                <a:srgbClr val="000000"/>
              </a:solidFill>
              <a:effectLst/>
              <a:uFillTx/>
              <a:latin typeface="Arial"/>
            </a:endParaRPr>
          </a:p>
        </p:txBody>
      </p:sp>
      <p:sp>
        <p:nvSpPr>
          <p:cNvPr id="156" name="TextBox 2"/>
          <p:cNvSpPr/>
          <p:nvPr/>
        </p:nvSpPr>
        <p:spPr>
          <a:xfrm>
            <a:off x="374760" y="1239840"/>
            <a:ext cx="9716760" cy="61254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800" strike="noStrike" u="none">
                <a:solidFill>
                  <a:srgbClr val="3366ff"/>
                </a:solidFill>
                <a:effectLst/>
                <a:uFillTx/>
                <a:latin typeface="Calibri"/>
                <a:ea typeface="ＭＳ Ｐゴシック"/>
              </a:rPr>
              <a:t>- Late 19th century historians and pundits posed Reconstruction posed as a failure, not a defeat. The ‘war of emancipation’ receded as narratives of the ‘Noble Cause’ or ‘Lost Cause’ and the tragedy of ‘Brother against Brother’ came to the fore. (Dunning School).</a:t>
            </a:r>
            <a:endParaRPr b="0" lang="en-US" sz="2800" strike="noStrike" u="none">
              <a:solidFill>
                <a:srgbClr val="000000"/>
              </a:solidFill>
              <a:effectLst/>
              <a:uFillTx/>
              <a:latin typeface="Arial"/>
            </a:endParaRPr>
          </a:p>
          <a:p>
            <a:pPr defTabSz="537840">
              <a:lnSpc>
                <a:spcPct val="100000"/>
              </a:lnSpc>
            </a:pPr>
            <a:endParaRPr b="0" lang="en-US" sz="2800" strike="noStrike" u="none">
              <a:solidFill>
                <a:srgbClr val="000000"/>
              </a:solidFill>
              <a:effectLst/>
              <a:uFillTx/>
              <a:latin typeface="Arial"/>
            </a:endParaRPr>
          </a:p>
          <a:p>
            <a:pPr defTabSz="537840">
              <a:lnSpc>
                <a:spcPct val="100000"/>
              </a:lnSpc>
            </a:pPr>
            <a:r>
              <a:rPr b="1" lang="en-US" sz="2800" strike="noStrike" u="none">
                <a:solidFill>
                  <a:srgbClr val="3366ff"/>
                </a:solidFill>
                <a:effectLst/>
                <a:uFillTx/>
                <a:latin typeface="Calibri"/>
                <a:ea typeface="ＭＳ Ｐゴシック"/>
              </a:rPr>
              <a:t>- General nostalgia for idyllic slave society. </a:t>
            </a:r>
            <a:endParaRPr b="0" lang="en-US" sz="2800" strike="noStrike" u="none">
              <a:solidFill>
                <a:srgbClr val="000000"/>
              </a:solidFill>
              <a:effectLst/>
              <a:uFillTx/>
              <a:latin typeface="Arial"/>
            </a:endParaRPr>
          </a:p>
          <a:p>
            <a:pPr defTabSz="537840">
              <a:lnSpc>
                <a:spcPct val="100000"/>
              </a:lnSpc>
            </a:pPr>
            <a:br>
              <a:rPr sz="2800"/>
            </a:br>
            <a:r>
              <a:rPr b="1" lang="en-US" sz="2800" strike="noStrike" u="none">
                <a:solidFill>
                  <a:srgbClr val="3366ff"/>
                </a:solidFill>
                <a:effectLst/>
                <a:uFillTx/>
                <a:latin typeface="Calibri"/>
                <a:ea typeface="ＭＳ Ｐゴシック"/>
              </a:rPr>
              <a:t>- ‘Scientific racism’ and Social Darwinism.</a:t>
            </a:r>
            <a:endParaRPr b="0" lang="en-US" sz="2800" strike="noStrike" u="none">
              <a:solidFill>
                <a:srgbClr val="000000"/>
              </a:solidFill>
              <a:effectLst/>
              <a:uFillTx/>
              <a:latin typeface="Arial"/>
            </a:endParaRPr>
          </a:p>
          <a:p>
            <a:pPr defTabSz="537840">
              <a:lnSpc>
                <a:spcPct val="100000"/>
              </a:lnSpc>
            </a:pPr>
            <a:br>
              <a:rPr sz="2800"/>
            </a:br>
            <a:r>
              <a:rPr b="1" lang="en-US" sz="2800" strike="noStrike" u="none">
                <a:solidFill>
                  <a:srgbClr val="3366ff"/>
                </a:solidFill>
                <a:effectLst/>
                <a:uFillTx/>
                <a:latin typeface="Calibri"/>
                <a:ea typeface="ＭＳ Ｐゴシック"/>
              </a:rPr>
              <a:t>- Contrast: the Pledge of Allegiance. Socialist Francis Bellamy seeks to foster unified national feeling: "I pledge allegiance to my Flag and the Republic for which it stands, one nation, indivisible, with liberty and justice for all.” (1892)</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7" name="Picture 20" descr=""/>
          <p:cNvPicPr/>
          <p:nvPr/>
        </p:nvPicPr>
        <p:blipFill>
          <a:blip r:embed="rId1"/>
          <a:stretch/>
        </p:blipFill>
        <p:spPr>
          <a:xfrm>
            <a:off x="572040" y="203040"/>
            <a:ext cx="9278640" cy="6450840"/>
          </a:xfrm>
          <a:prstGeom prst="rect">
            <a:avLst/>
          </a:prstGeom>
          <a:noFill/>
          <a:ln w="0">
            <a:noFill/>
          </a:ln>
        </p:spPr>
      </p:pic>
      <p:sp>
        <p:nvSpPr>
          <p:cNvPr id="158" name="TextBox 4"/>
          <p:cNvSpPr/>
          <p:nvPr/>
        </p:nvSpPr>
        <p:spPr>
          <a:xfrm>
            <a:off x="271080" y="6633000"/>
            <a:ext cx="10057680" cy="101628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i="1" lang="en-US" sz="2000" strike="noStrike" u="none">
                <a:solidFill>
                  <a:schemeClr val="dk1"/>
                </a:solidFill>
                <a:effectLst/>
                <a:uFillTx/>
                <a:latin typeface="Times New Roman"/>
                <a:ea typeface="ＭＳ Ｐゴシック"/>
              </a:rPr>
              <a:t>The Old Plantation Home</a:t>
            </a:r>
            <a:r>
              <a:rPr b="1" lang="en-US" sz="2000" strike="noStrike" u="none">
                <a:solidFill>
                  <a:schemeClr val="dk1"/>
                </a:solidFill>
                <a:effectLst/>
                <a:uFillTx/>
                <a:latin typeface="Times New Roman"/>
                <a:ea typeface="ＭＳ Ｐゴシック"/>
              </a:rPr>
              <a:t>, an 1872 lithograph produced by the prominent firm of Currier and Ives in New York, illustrates how a nostalgic image of slavery as a time of carefree happiness for African-Americans was being promoted even as Reconstruction took place.</a:t>
            </a:r>
            <a:endParaRPr b="0" lang="en-US"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9" name="Picture 1" descr="Calhoun_Charleston-SC.png"/>
          <p:cNvPicPr/>
          <p:nvPr/>
        </p:nvPicPr>
        <p:blipFill>
          <a:blip r:embed="rId1"/>
          <a:stretch/>
        </p:blipFill>
        <p:spPr>
          <a:xfrm>
            <a:off x="1100520" y="923760"/>
            <a:ext cx="8279640" cy="4660200"/>
          </a:xfrm>
          <a:prstGeom prst="rect">
            <a:avLst/>
          </a:prstGeom>
          <a:noFill/>
          <a:ln w="0">
            <a:noFill/>
          </a:ln>
        </p:spPr>
      </p:pic>
      <p:sp>
        <p:nvSpPr>
          <p:cNvPr id="160" name="TextBox 2"/>
          <p:cNvSpPr/>
          <p:nvPr/>
        </p:nvSpPr>
        <p:spPr>
          <a:xfrm>
            <a:off x="1100520" y="5972400"/>
            <a:ext cx="8279640" cy="954720"/>
          </a:xfrm>
          <a:prstGeom prst="rect">
            <a:avLst/>
          </a:prstGeom>
          <a:noFill/>
          <a:ln w="0">
            <a:noFill/>
          </a:ln>
        </p:spPr>
        <p:style>
          <a:lnRef idx="0"/>
          <a:fillRef idx="0"/>
          <a:effectRef idx="0"/>
          <a:fontRef idx="minor"/>
        </p:style>
        <p:txBody>
          <a:bodyPr lIns="90000" rIns="90000" tIns="45000" bIns="45000" anchor="t">
            <a:spAutoFit/>
          </a:bodyPr>
          <a:p>
            <a:pPr algn="ctr" defTabSz="537840">
              <a:lnSpc>
                <a:spcPct val="100000"/>
              </a:lnSpc>
            </a:pPr>
            <a:r>
              <a:rPr b="0" lang="en-US" sz="2800" strike="noStrike" u="none">
                <a:solidFill>
                  <a:schemeClr val="dk1"/>
                </a:solidFill>
                <a:effectLst/>
                <a:uFillTx/>
                <a:latin typeface="Calibri"/>
                <a:ea typeface="ＭＳ Ｐゴシック"/>
              </a:rPr>
              <a:t>John Calhoun monument</a:t>
            </a:r>
            <a:br>
              <a:rPr sz="2800"/>
            </a:br>
            <a:r>
              <a:rPr b="0" lang="en-US" sz="2800" strike="noStrike" u="none">
                <a:solidFill>
                  <a:schemeClr val="dk1"/>
                </a:solidFill>
                <a:effectLst/>
                <a:uFillTx/>
                <a:latin typeface="Calibri"/>
                <a:ea typeface="ＭＳ Ｐゴシック"/>
              </a:rPr>
              <a:t>Charleston, South Carolina</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1" name="Picture 1" descr="stonemountain_borglum_1867-1941.jpg"/>
          <p:cNvPicPr/>
          <p:nvPr/>
        </p:nvPicPr>
        <p:blipFill>
          <a:blip r:embed="rId1"/>
          <a:stretch/>
        </p:blipFill>
        <p:spPr>
          <a:xfrm>
            <a:off x="2201400" y="1303920"/>
            <a:ext cx="6180120" cy="6180120"/>
          </a:xfrm>
          <a:prstGeom prst="rect">
            <a:avLst/>
          </a:prstGeom>
          <a:noFill/>
          <a:ln w="0">
            <a:noFill/>
          </a:ln>
        </p:spPr>
      </p:pic>
      <p:sp>
        <p:nvSpPr>
          <p:cNvPr id="162" name="TextBox 2"/>
          <p:cNvSpPr/>
          <p:nvPr/>
        </p:nvSpPr>
        <p:spPr>
          <a:xfrm>
            <a:off x="1168560" y="259920"/>
            <a:ext cx="8279640" cy="954720"/>
          </a:xfrm>
          <a:prstGeom prst="rect">
            <a:avLst/>
          </a:prstGeom>
          <a:noFill/>
          <a:ln w="0">
            <a:noFill/>
          </a:ln>
        </p:spPr>
        <p:style>
          <a:lnRef idx="0"/>
          <a:fillRef idx="0"/>
          <a:effectRef idx="0"/>
          <a:fontRef idx="minor"/>
        </p:style>
        <p:txBody>
          <a:bodyPr lIns="90000" rIns="90000" tIns="45000" bIns="45000" anchor="t">
            <a:spAutoFit/>
          </a:bodyPr>
          <a:p>
            <a:pPr algn="ctr" defTabSz="537840">
              <a:lnSpc>
                <a:spcPct val="100000"/>
              </a:lnSpc>
            </a:pPr>
            <a:r>
              <a:rPr b="0" lang="en-US" sz="2800" strike="noStrike" u="none">
                <a:solidFill>
                  <a:schemeClr val="dk1"/>
                </a:solidFill>
                <a:effectLst/>
                <a:uFillTx/>
                <a:latin typeface="Calibri"/>
                <a:ea typeface="ＭＳ Ｐゴシック"/>
              </a:rPr>
              <a:t>Lee and Stonewall Jackson</a:t>
            </a:r>
            <a:endParaRPr b="0" lang="en-US" sz="2800" strike="noStrike" u="none">
              <a:solidFill>
                <a:srgbClr val="000000"/>
              </a:solidFill>
              <a:effectLst/>
              <a:uFillTx/>
              <a:latin typeface="Arial"/>
            </a:endParaRPr>
          </a:p>
          <a:p>
            <a:pPr algn="ctr" defTabSz="537840">
              <a:lnSpc>
                <a:spcPct val="100000"/>
              </a:lnSpc>
            </a:pPr>
            <a:r>
              <a:rPr b="0" lang="en-US" sz="2800" strike="noStrike" u="none">
                <a:solidFill>
                  <a:schemeClr val="dk1"/>
                </a:solidFill>
                <a:effectLst/>
                <a:uFillTx/>
                <a:latin typeface="Calibri"/>
                <a:ea typeface="ＭＳ Ｐゴシック"/>
              </a:rPr>
              <a:t>Rock carving at Stone Mountain, Georgia</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3" name="Picture 3" descr="stonemountain_gutzon-borglum.jpg"/>
          <p:cNvPicPr/>
          <p:nvPr/>
        </p:nvPicPr>
        <p:blipFill>
          <a:blip r:embed="rId1"/>
          <a:stretch/>
        </p:blipFill>
        <p:spPr>
          <a:xfrm>
            <a:off x="0" y="785520"/>
            <a:ext cx="10514880" cy="5914440"/>
          </a:xfrm>
          <a:prstGeom prst="rect">
            <a:avLst/>
          </a:prstGeom>
          <a:noFill/>
          <a:ln w="0">
            <a:noFill/>
          </a:ln>
        </p:spPr>
      </p:pic>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4" name="Picture 3" descr="6.Confederate-monuments-timeline.jpg"/>
          <p:cNvPicPr/>
          <p:nvPr/>
        </p:nvPicPr>
        <p:blipFill>
          <a:blip r:embed="rId1"/>
          <a:stretch/>
        </p:blipFill>
        <p:spPr>
          <a:xfrm>
            <a:off x="-111600" y="569520"/>
            <a:ext cx="10728000" cy="6033960"/>
          </a:xfrm>
          <a:prstGeom prst="rect">
            <a:avLst/>
          </a:prstGeom>
          <a:noFill/>
          <a:ln w="0">
            <a:noFill/>
          </a:ln>
        </p:spPr>
      </p:pic>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TextBox 1"/>
          <p:cNvSpPr/>
          <p:nvPr/>
        </p:nvSpPr>
        <p:spPr>
          <a:xfrm>
            <a:off x="594720" y="693720"/>
            <a:ext cx="5009400" cy="6469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de-DE" sz="3600" strike="noStrike" u="none">
                <a:solidFill>
                  <a:schemeClr val="dk1"/>
                </a:solidFill>
                <a:effectLst/>
                <a:uFillTx/>
                <a:latin typeface="Calibri"/>
                <a:ea typeface="ＭＳ Ｐゴシック"/>
              </a:rPr>
              <a:t>Long-Term Legacies</a:t>
            </a:r>
            <a:endParaRPr b="0" lang="en-US" sz="3600" strike="noStrike" u="none">
              <a:solidFill>
                <a:srgbClr val="000000"/>
              </a:solidFill>
              <a:effectLst/>
              <a:uFillTx/>
              <a:latin typeface="Arial"/>
            </a:endParaRPr>
          </a:p>
        </p:txBody>
      </p:sp>
      <p:sp>
        <p:nvSpPr>
          <p:cNvPr id="166" name="TextBox 2"/>
          <p:cNvSpPr/>
          <p:nvPr/>
        </p:nvSpPr>
        <p:spPr>
          <a:xfrm>
            <a:off x="628560" y="1820880"/>
            <a:ext cx="9446040" cy="483264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800" strike="noStrike" u="none">
                <a:solidFill>
                  <a:srgbClr val="3366ff"/>
                </a:solidFill>
                <a:effectLst/>
                <a:uFillTx/>
                <a:latin typeface="Calibri"/>
                <a:ea typeface="ＭＳ Ｐゴシック"/>
              </a:rPr>
              <a:t>- Powerful industrial North with Republican majorities</a:t>
            </a:r>
            <a:br>
              <a:rPr sz="2800"/>
            </a:br>
            <a:br>
              <a:rPr sz="2800"/>
            </a:br>
            <a:r>
              <a:rPr b="1" lang="en-US" sz="2800" strike="noStrike" u="none">
                <a:solidFill>
                  <a:srgbClr val="3366ff"/>
                </a:solidFill>
                <a:effectLst/>
                <a:uFillTx/>
                <a:latin typeface="Calibri"/>
                <a:ea typeface="ＭＳ Ｐゴシック"/>
              </a:rPr>
              <a:t>- Economically underdeveloped, agrarian South with sharecropping model under Jim Crow segregation and the ‘Solid South’ rule of Democratic machines (Dixiecrats).</a:t>
            </a:r>
            <a:endParaRPr b="0" lang="en-US" sz="2800" strike="noStrike" u="none">
              <a:solidFill>
                <a:srgbClr val="000000"/>
              </a:solidFill>
              <a:effectLst/>
              <a:uFillTx/>
              <a:latin typeface="Arial"/>
            </a:endParaRPr>
          </a:p>
          <a:p>
            <a:pPr defTabSz="537840">
              <a:lnSpc>
                <a:spcPct val="100000"/>
              </a:lnSpc>
            </a:pPr>
            <a:br>
              <a:rPr sz="2800"/>
            </a:br>
            <a:r>
              <a:rPr b="1" lang="en-US" sz="2800" strike="noStrike" u="none">
                <a:solidFill>
                  <a:srgbClr val="3366ff"/>
                </a:solidFill>
                <a:effectLst/>
                <a:uFillTx/>
                <a:latin typeface="Calibri"/>
                <a:ea typeface="ＭＳ Ｐゴシック"/>
              </a:rPr>
              <a:t>- Republican ‘American System’ -- Tarriffs, corporate personhood, gold standard, free labor. </a:t>
            </a:r>
            <a:endParaRPr b="0" lang="en-US" sz="2800" strike="noStrike" u="none">
              <a:solidFill>
                <a:srgbClr val="000000"/>
              </a:solidFill>
              <a:effectLst/>
              <a:uFillTx/>
              <a:latin typeface="Arial"/>
            </a:endParaRPr>
          </a:p>
          <a:p>
            <a:pPr defTabSz="537840">
              <a:lnSpc>
                <a:spcPct val="100000"/>
              </a:lnSpc>
            </a:pPr>
            <a:br>
              <a:rPr sz="2800"/>
            </a:br>
            <a:r>
              <a:rPr b="1" lang="en-US" sz="2800" strike="noStrike" u="none">
                <a:solidFill>
                  <a:srgbClr val="3366ff"/>
                </a:solidFill>
                <a:effectLst/>
                <a:uFillTx/>
                <a:latin typeface="Calibri"/>
                <a:ea typeface="ＭＳ Ｐゴシック"/>
              </a:rPr>
              <a:t>- Labor and Capital, boom and bust, mass immigration.</a:t>
            </a:r>
            <a:br>
              <a:rPr sz="2800"/>
            </a:b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TextBox 2"/>
          <p:cNvSpPr/>
          <p:nvPr/>
        </p:nvSpPr>
        <p:spPr>
          <a:xfrm>
            <a:off x="386280" y="1613880"/>
            <a:ext cx="9789840" cy="52945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600" strike="noStrike" u="none">
                <a:solidFill>
                  <a:srgbClr val="3366ff"/>
                </a:solidFill>
                <a:effectLst/>
                <a:uFillTx/>
                <a:latin typeface="Calibri"/>
                <a:ea typeface="ＭＳ Ｐゴシック"/>
              </a:rPr>
              <a:t>- Permanent crisis of farmers, decline of the yeomanry. Populism.</a:t>
            </a:r>
            <a:endParaRPr b="0" lang="en-US" sz="2600" strike="noStrike" u="none">
              <a:solidFill>
                <a:srgbClr val="000000"/>
              </a:solidFill>
              <a:effectLst/>
              <a:uFillTx/>
              <a:latin typeface="Arial"/>
            </a:endParaRPr>
          </a:p>
          <a:p>
            <a:pPr defTabSz="537840">
              <a:lnSpc>
                <a:spcPct val="100000"/>
              </a:lnSpc>
            </a:pPr>
            <a:br>
              <a:rPr sz="2600"/>
            </a:br>
            <a:r>
              <a:rPr b="1" lang="en-US" sz="2600" strike="noStrike" u="none">
                <a:solidFill>
                  <a:srgbClr val="3366ff"/>
                </a:solidFill>
                <a:effectLst/>
                <a:uFillTx/>
                <a:latin typeface="Calibri"/>
                <a:ea typeface="ＭＳ Ｐゴシック"/>
              </a:rPr>
              <a:t>- Military after the Civil War turns to the final Indian Wars. </a:t>
            </a:r>
            <a:br>
              <a:rPr sz="2600"/>
            </a:br>
            <a:r>
              <a:rPr b="1" lang="en-US" sz="2600" strike="noStrike" u="none">
                <a:solidFill>
                  <a:srgbClr val="3366ff"/>
                </a:solidFill>
                <a:effectLst/>
                <a:uFillTx/>
                <a:latin typeface="Calibri"/>
                <a:ea typeface="ＭＳ Ｐゴシック"/>
              </a:rPr>
              <a:t>  A ‘closing of the domestic frontier’ announced in 1890.</a:t>
            </a:r>
            <a:endParaRPr b="0" lang="en-US" sz="2600" strike="noStrike" u="none">
              <a:solidFill>
                <a:srgbClr val="000000"/>
              </a:solidFill>
              <a:effectLst/>
              <a:uFillTx/>
              <a:latin typeface="Arial"/>
            </a:endParaRPr>
          </a:p>
          <a:p>
            <a:pPr defTabSz="537840">
              <a:lnSpc>
                <a:spcPct val="100000"/>
              </a:lnSpc>
            </a:pPr>
            <a:br>
              <a:rPr sz="2600"/>
            </a:br>
            <a:r>
              <a:rPr b="1" lang="en-US" sz="2600" strike="noStrike" u="none">
                <a:solidFill>
                  <a:srgbClr val="3366ff"/>
                </a:solidFill>
                <a:effectLst/>
                <a:uFillTx/>
                <a:latin typeface="Calibri"/>
                <a:ea typeface="ＭＳ Ｐゴシック"/>
              </a:rPr>
              <a:t>- Black cowboys as first Great Migration?</a:t>
            </a:r>
            <a:endParaRPr b="0" lang="en-US" sz="2600" strike="noStrike" u="none">
              <a:solidFill>
                <a:srgbClr val="000000"/>
              </a:solidFill>
              <a:effectLst/>
              <a:uFillTx/>
              <a:latin typeface="Arial"/>
            </a:endParaRPr>
          </a:p>
          <a:p>
            <a:pPr defTabSz="537840">
              <a:lnSpc>
                <a:spcPct val="100000"/>
              </a:lnSpc>
            </a:pPr>
            <a:br>
              <a:rPr sz="2600"/>
            </a:br>
            <a:r>
              <a:rPr b="1" lang="en-US" sz="2600" strike="noStrike" u="none">
                <a:solidFill>
                  <a:srgbClr val="3366ff"/>
                </a:solidFill>
                <a:effectLst/>
                <a:uFillTx/>
                <a:latin typeface="Calibri"/>
                <a:ea typeface="ＭＳ Ｐゴシック"/>
              </a:rPr>
              <a:t>- Ranchers and mine-owners as political powers. </a:t>
            </a:r>
            <a:endParaRPr b="0" lang="en-US" sz="2600" strike="noStrike" u="none">
              <a:solidFill>
                <a:srgbClr val="000000"/>
              </a:solidFill>
              <a:effectLst/>
              <a:uFillTx/>
              <a:latin typeface="Arial"/>
            </a:endParaRPr>
          </a:p>
          <a:p>
            <a:pPr defTabSz="537840">
              <a:lnSpc>
                <a:spcPct val="100000"/>
              </a:lnSpc>
            </a:pPr>
            <a:br>
              <a:rPr sz="2600"/>
            </a:br>
            <a:r>
              <a:rPr b="1" lang="en-US" sz="2600" strike="noStrike" u="none">
                <a:solidFill>
                  <a:srgbClr val="3366ff"/>
                </a:solidFill>
                <a:effectLst/>
                <a:uFillTx/>
                <a:latin typeface="Calibri"/>
                <a:ea typeface="ＭＳ Ｐゴシック"/>
              </a:rPr>
              <a:t>- West as entertainment show: Buffalo Bill tour with Indians already in 1880s.</a:t>
            </a:r>
            <a:endParaRPr b="0" lang="en-US" sz="2600" strike="noStrike" u="none">
              <a:solidFill>
                <a:srgbClr val="000000"/>
              </a:solidFill>
              <a:effectLst/>
              <a:uFillTx/>
              <a:latin typeface="Arial"/>
            </a:endParaRPr>
          </a:p>
          <a:p>
            <a:pPr defTabSz="537840">
              <a:lnSpc>
                <a:spcPct val="100000"/>
              </a:lnSpc>
            </a:pPr>
            <a:br>
              <a:rPr sz="2600"/>
            </a:br>
            <a:r>
              <a:rPr b="1" lang="en-US" sz="2600" strike="noStrike" u="none">
                <a:solidFill>
                  <a:srgbClr val="3366ff"/>
                </a:solidFill>
                <a:effectLst/>
                <a:uFillTx/>
                <a:latin typeface="Calibri"/>
                <a:ea typeface="ＭＳ Ｐゴシック"/>
              </a:rPr>
              <a:t>- Chinese Exclusion (1882)</a:t>
            </a:r>
            <a:endParaRPr b="0" lang="en-US" sz="2600" strike="noStrike" u="none">
              <a:solidFill>
                <a:srgbClr val="000000"/>
              </a:solidFill>
              <a:effectLst/>
              <a:uFillTx/>
              <a:latin typeface="Arial"/>
            </a:endParaRPr>
          </a:p>
        </p:txBody>
      </p:sp>
      <p:sp>
        <p:nvSpPr>
          <p:cNvPr id="168" name="TextBox 1"/>
          <p:cNvSpPr/>
          <p:nvPr/>
        </p:nvSpPr>
        <p:spPr>
          <a:xfrm>
            <a:off x="387720" y="618120"/>
            <a:ext cx="9243000" cy="64692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1" lang="en-US" sz="3600" strike="noStrike" u="none">
                <a:solidFill>
                  <a:schemeClr val="dk1"/>
                </a:solidFill>
                <a:effectLst/>
                <a:uFillTx/>
                <a:latin typeface="Calibri"/>
                <a:ea typeface="ＭＳ Ｐゴシック"/>
              </a:rPr>
              <a:t>The New West ( ‘Old West’ or ‘Wild West’ to us)</a:t>
            </a:r>
            <a:endParaRPr b="0" lang="en-US" sz="3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9" name="Picture 20" descr=""/>
          <p:cNvPicPr/>
          <p:nvPr/>
        </p:nvPicPr>
        <p:blipFill>
          <a:blip r:embed="rId1"/>
          <a:stretch/>
        </p:blipFill>
        <p:spPr>
          <a:xfrm>
            <a:off x="-120600" y="-87480"/>
            <a:ext cx="10836720" cy="7859160"/>
          </a:xfrm>
          <a:prstGeom prst="rect">
            <a:avLst/>
          </a:prstGeom>
          <a:noFill/>
          <a:ln w="0">
            <a:noFill/>
          </a:ln>
        </p:spPr>
      </p:pic>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TextBox 6"/>
          <p:cNvSpPr/>
          <p:nvPr/>
        </p:nvSpPr>
        <p:spPr>
          <a:xfrm>
            <a:off x="791640" y="825480"/>
            <a:ext cx="8978040" cy="6094800"/>
          </a:xfrm>
          <a:prstGeom prst="rect">
            <a:avLst/>
          </a:prstGeom>
          <a:solidFill>
            <a:schemeClr val="tx2">
              <a:lumMod val="20000"/>
              <a:lumOff val="80000"/>
            </a:schemeClr>
          </a:solidFill>
          <a:ln w="0">
            <a:solidFill>
              <a:srgbClr val="000000"/>
            </a:solidFill>
          </a:ln>
        </p:spPr>
        <p:style>
          <a:lnRef idx="0"/>
          <a:fillRef idx="0"/>
          <a:effectRef idx="0"/>
          <a:fontRef idx="minor"/>
        </p:style>
        <p:txBody>
          <a:bodyPr lIns="90000" rIns="90000" tIns="45000" bIns="45000" anchor="t">
            <a:spAutoFit/>
          </a:bodyPr>
          <a:p>
            <a:pPr defTabSz="537840">
              <a:lnSpc>
                <a:spcPct val="100000"/>
              </a:lnSpc>
            </a:pPr>
            <a:r>
              <a:rPr b="1" lang="en-US" sz="3000" strike="noStrike" u="none">
                <a:solidFill>
                  <a:schemeClr val="dk1"/>
                </a:solidFill>
                <a:effectLst/>
                <a:uFillTx/>
                <a:latin typeface="Times New Roman"/>
                <a:ea typeface="ＭＳ Ｐゴシック"/>
              </a:rPr>
              <a:t>Caption in Foner for painting on the prior page:</a:t>
            </a:r>
            <a:r>
              <a:rPr b="0" lang="en-US" sz="3000" strike="noStrike" u="none">
                <a:solidFill>
                  <a:schemeClr val="dk1"/>
                </a:solidFill>
                <a:effectLst/>
                <a:uFillTx/>
                <a:latin typeface="Times New Roman"/>
                <a:ea typeface="ＭＳ Ｐゴシック"/>
              </a:rPr>
              <a:t> </a:t>
            </a:r>
            <a:br>
              <a:rPr sz="3000"/>
            </a:br>
            <a:br>
              <a:rPr sz="3000"/>
            </a:br>
            <a:r>
              <a:rPr b="0" lang="en-US" sz="3000" strike="noStrike" u="none">
                <a:solidFill>
                  <a:schemeClr val="dk1"/>
                </a:solidFill>
                <a:effectLst/>
                <a:uFillTx/>
                <a:latin typeface="Times New Roman"/>
                <a:ea typeface="ＭＳ Ｐゴシック"/>
              </a:rPr>
              <a:t>Winslow Homer’s painting </a:t>
            </a:r>
            <a:r>
              <a:rPr b="0" i="1" lang="en-US" sz="3000" strike="noStrike" u="none">
                <a:solidFill>
                  <a:schemeClr val="dk1"/>
                </a:solidFill>
                <a:effectLst/>
                <a:uFillTx/>
                <a:latin typeface="Times New Roman"/>
                <a:ea typeface="ＭＳ Ｐゴシック"/>
              </a:rPr>
              <a:t>The Veteran in a New Field, </a:t>
            </a:r>
            <a:r>
              <a:rPr b="0" lang="en-US" sz="3000" strike="noStrike" u="none">
                <a:solidFill>
                  <a:schemeClr val="dk1"/>
                </a:solidFill>
                <a:effectLst/>
                <a:uFillTx/>
                <a:latin typeface="Times New Roman"/>
                <a:ea typeface="ＭＳ Ｐゴシック"/>
              </a:rPr>
              <a:t>completed in the fall of 1865, offers a reflection on the Civil War and its legacy. The one-armed former Union soldier, whose army jacket lies in the right corner, is at work cutting wheat. The scythe brings to mind the grim reaper, a symbol of death, perhaps a reference to not only war casualties but also Lincoln’s assassination. But the bountiful field suggests national regeneration.</a:t>
            </a:r>
            <a:br>
              <a:rPr sz="3000"/>
            </a:br>
            <a:br>
              <a:rPr sz="3000"/>
            </a:br>
            <a:r>
              <a:rPr b="1" lang="en-US" sz="3000" strike="noStrike" u="none">
                <a:solidFill>
                  <a:schemeClr val="dk1"/>
                </a:solidFill>
                <a:effectLst/>
                <a:uFillTx/>
                <a:latin typeface="Times New Roman"/>
                <a:ea typeface="ＭＳ Ｐゴシック"/>
              </a:rPr>
              <a:t>To me, this work seems much sadder and instead prefigures the decline of the yeomanry.</a:t>
            </a:r>
            <a:endParaRPr b="0" lang="en-US" sz="3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TextBox 4"/>
          <p:cNvSpPr/>
          <p:nvPr/>
        </p:nvSpPr>
        <p:spPr>
          <a:xfrm>
            <a:off x="728640" y="867240"/>
            <a:ext cx="9186120" cy="61254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3600" strike="noStrike" u="none">
                <a:solidFill>
                  <a:schemeClr val="dk1"/>
                </a:solidFill>
                <a:effectLst/>
                <a:uFillTx/>
                <a:latin typeface="Calibri"/>
                <a:ea typeface="ＭＳ Ｐゴシック"/>
              </a:rPr>
              <a:t>FARMERS</a:t>
            </a:r>
            <a:endParaRPr b="0" lang="en-US" sz="3600" strike="noStrike" u="none">
              <a:solidFill>
                <a:srgbClr val="000000"/>
              </a:solidFill>
              <a:effectLst/>
              <a:uFillTx/>
              <a:latin typeface="Arial"/>
            </a:endParaRPr>
          </a:p>
          <a:p>
            <a:pPr defTabSz="537840">
              <a:lnSpc>
                <a:spcPct val="100000"/>
              </a:lnSpc>
            </a:pPr>
            <a:endParaRPr b="0" lang="en-US" sz="3200" strike="noStrike" u="none">
              <a:solidFill>
                <a:srgbClr val="000000"/>
              </a:solidFill>
              <a:effectLst/>
              <a:uFillTx/>
              <a:latin typeface="Arial"/>
            </a:endParaRPr>
          </a:p>
          <a:p>
            <a:pPr defTabSz="537840">
              <a:lnSpc>
                <a:spcPct val="100000"/>
              </a:lnSpc>
            </a:pPr>
            <a:r>
              <a:rPr b="0" lang="en-US" sz="3200" strike="noStrike" u="none">
                <a:solidFill>
                  <a:schemeClr val="dk1"/>
                </a:solidFill>
                <a:effectLst/>
                <a:uFillTx/>
                <a:latin typeface="Calibri"/>
                <a:ea typeface="ＭＳ Ｐゴシック"/>
              </a:rPr>
              <a:t>Homestead Act (1862) and Land Grant Colleges</a:t>
            </a:r>
            <a:br>
              <a:rPr sz="3200"/>
            </a:br>
            <a:br>
              <a:rPr sz="3200"/>
            </a:br>
            <a:r>
              <a:rPr b="0" lang="en-US" sz="3200" strike="noStrike" u="none">
                <a:solidFill>
                  <a:schemeClr val="dk1"/>
                </a:solidFill>
                <a:effectLst/>
                <a:uFillTx/>
                <a:latin typeface="Calibri"/>
                <a:ea typeface="ＭＳ Ｐゴシック"/>
              </a:rPr>
              <a:t>Bonanza Farms vs. Family Farms</a:t>
            </a:r>
            <a:br>
              <a:rPr sz="3200"/>
            </a:br>
            <a:br>
              <a:rPr sz="3200"/>
            </a:br>
            <a:r>
              <a:rPr b="0" lang="en-US" sz="3200" strike="noStrike" u="none">
                <a:solidFill>
                  <a:schemeClr val="dk1"/>
                </a:solidFill>
                <a:effectLst/>
                <a:uFillTx/>
                <a:latin typeface="Calibri"/>
                <a:ea typeface="ＭＳ Ｐゴシック"/>
              </a:rPr>
              <a:t>‘Three crops: corn, freight charges, interest payments’</a:t>
            </a:r>
            <a:br>
              <a:rPr sz="3200"/>
            </a:br>
            <a:br>
              <a:rPr sz="3200"/>
            </a:br>
            <a:r>
              <a:rPr b="0" lang="en-US" sz="3200" strike="noStrike" u="none">
                <a:solidFill>
                  <a:schemeClr val="dk1"/>
                </a:solidFill>
                <a:effectLst/>
                <a:uFillTx/>
                <a:latin typeface="Calibri"/>
                <a:ea typeface="ＭＳ Ｐゴシック"/>
              </a:rPr>
              <a:t>Victims of own productivity, prices low</a:t>
            </a:r>
            <a:br>
              <a:rPr sz="3200"/>
            </a:br>
            <a:br>
              <a:rPr sz="3200"/>
            </a:br>
            <a:r>
              <a:rPr b="0" lang="en-US" sz="3200" strike="noStrike" u="none">
                <a:solidFill>
                  <a:schemeClr val="dk1"/>
                </a:solidFill>
                <a:effectLst/>
                <a:uFillTx/>
                <a:latin typeface="Calibri"/>
                <a:ea typeface="ＭＳ Ｐゴシック"/>
              </a:rPr>
              <a:t>Gold standard deflationary </a:t>
            </a:r>
            <a:br>
              <a:rPr sz="3200"/>
            </a:br>
            <a:endParaRPr b="0" lang="en-US"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TextBox 4"/>
          <p:cNvSpPr/>
          <p:nvPr/>
        </p:nvSpPr>
        <p:spPr>
          <a:xfrm>
            <a:off x="694800" y="906840"/>
            <a:ext cx="9186120" cy="606384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3600" strike="noStrike" u="none">
                <a:solidFill>
                  <a:schemeClr val="dk1"/>
                </a:solidFill>
                <a:effectLst/>
                <a:uFillTx/>
                <a:latin typeface="Calibri"/>
                <a:ea typeface="ＭＳ Ｐゴシック"/>
              </a:rPr>
              <a:t>FARMERS (II)</a:t>
            </a:r>
            <a:endParaRPr b="0" lang="en-US" sz="3600" strike="noStrike" u="none">
              <a:solidFill>
                <a:srgbClr val="000000"/>
              </a:solidFill>
              <a:effectLst/>
              <a:uFillTx/>
              <a:latin typeface="Arial"/>
            </a:endParaRPr>
          </a:p>
          <a:p>
            <a:pPr defTabSz="537840">
              <a:lnSpc>
                <a:spcPct val="100000"/>
              </a:lnSpc>
            </a:pPr>
            <a:endParaRPr b="0" lang="en-US" sz="3200" strike="noStrike" u="none">
              <a:solidFill>
                <a:srgbClr val="000000"/>
              </a:solidFill>
              <a:effectLst/>
              <a:uFillTx/>
              <a:latin typeface="Arial"/>
            </a:endParaRPr>
          </a:p>
          <a:p>
            <a:pPr defTabSz="537840">
              <a:lnSpc>
                <a:spcPct val="100000"/>
              </a:lnSpc>
            </a:pPr>
            <a:r>
              <a:rPr b="0" lang="en-US" sz="3200" strike="noStrike" u="none">
                <a:solidFill>
                  <a:schemeClr val="dk1"/>
                </a:solidFill>
                <a:effectLst/>
                <a:uFillTx/>
                <a:latin typeface="Calibri"/>
                <a:ea typeface="ＭＳ Ｐゴシック"/>
              </a:rPr>
              <a:t>Rise of Grange and Populist movements</a:t>
            </a:r>
            <a:br>
              <a:rPr sz="3200"/>
            </a:br>
            <a:br>
              <a:rPr sz="3200"/>
            </a:br>
            <a:r>
              <a:rPr b="0" lang="en-US" sz="3200" strike="noStrike" u="none">
                <a:solidFill>
                  <a:schemeClr val="dk1"/>
                </a:solidFill>
                <a:effectLst/>
                <a:uFillTx/>
                <a:latin typeface="Calibri"/>
                <a:ea typeface="ＭＳ Ｐゴシック"/>
              </a:rPr>
              <a:t>Modern in many ways – education and technology</a:t>
            </a:r>
            <a:br>
              <a:rPr sz="3200"/>
            </a:br>
            <a:br>
              <a:rPr sz="3200"/>
            </a:br>
            <a:r>
              <a:rPr b="0" lang="en-US" sz="3200" strike="noStrike" u="none">
                <a:solidFill>
                  <a:schemeClr val="dk1"/>
                </a:solidFill>
                <a:effectLst/>
                <a:uFillTx/>
                <a:latin typeface="Calibri"/>
                <a:ea typeface="ＭＳ Ｐゴシック"/>
              </a:rPr>
              <a:t>Attempts to make alliances with Northern proletariat and Southern farmers meet with trouble.</a:t>
            </a:r>
            <a:br>
              <a:rPr sz="3200"/>
            </a:br>
            <a:br>
              <a:rPr sz="3200"/>
            </a:br>
            <a:r>
              <a:rPr b="0" lang="en-US" sz="3200" strike="noStrike" u="none">
                <a:solidFill>
                  <a:schemeClr val="dk1"/>
                </a:solidFill>
                <a:effectLst/>
                <a:uFillTx/>
                <a:latin typeface="Calibri"/>
                <a:ea typeface="ＭＳ Ｐゴシック"/>
              </a:rPr>
              <a:t>Falls in 1896 with Bryan (‘Cross of Gold’)</a:t>
            </a:r>
            <a:br>
              <a:rPr sz="3200"/>
            </a:br>
            <a:br>
              <a:rPr sz="3200"/>
            </a:br>
            <a:r>
              <a:rPr b="0" lang="en-US" sz="3200" strike="noStrike" u="none">
                <a:solidFill>
                  <a:schemeClr val="dk1"/>
                </a:solidFill>
                <a:effectLst/>
                <a:uFillTx/>
                <a:latin typeface="Calibri"/>
                <a:ea typeface="ＭＳ Ｐゴシック"/>
              </a:rPr>
              <a:t>BEST COVERAGE: POSTEL</a:t>
            </a:r>
            <a:endParaRPr b="0" lang="en-US"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3" name="Picture 1" descr="Foner-Railways-1860.jpg"/>
          <p:cNvPicPr/>
          <p:nvPr/>
        </p:nvPicPr>
        <p:blipFill>
          <a:blip r:embed="rId1"/>
          <a:stretch/>
        </p:blipFill>
        <p:spPr>
          <a:xfrm>
            <a:off x="-246240" y="-152280"/>
            <a:ext cx="7085160" cy="8245800"/>
          </a:xfrm>
          <a:prstGeom prst="rect">
            <a:avLst/>
          </a:prstGeom>
          <a:noFill/>
          <a:ln w="0">
            <a:noFill/>
          </a:ln>
        </p:spPr>
      </p:pic>
      <p:sp>
        <p:nvSpPr>
          <p:cNvPr id="174" name="TextBox 2"/>
          <p:cNvSpPr/>
          <p:nvPr/>
        </p:nvSpPr>
        <p:spPr>
          <a:xfrm>
            <a:off x="7678800" y="2299680"/>
            <a:ext cx="1725120" cy="101628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0" lang="en-US" sz="6000" strike="noStrike" u="none">
                <a:solidFill>
                  <a:schemeClr val="dk1"/>
                </a:solidFill>
                <a:effectLst/>
                <a:uFillTx/>
                <a:latin typeface="Calibri"/>
                <a:ea typeface="ＭＳ Ｐゴシック"/>
              </a:rPr>
              <a:t>1860</a:t>
            </a:r>
            <a:endParaRPr b="0" lang="en-US" sz="6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5" name="Picture 1" descr="Foner-railway-network.jpg"/>
          <p:cNvPicPr/>
          <p:nvPr/>
        </p:nvPicPr>
        <p:blipFill>
          <a:blip r:embed="rId1"/>
          <a:stretch/>
        </p:blipFill>
        <p:spPr>
          <a:xfrm>
            <a:off x="643320" y="-252360"/>
            <a:ext cx="9965160" cy="8515080"/>
          </a:xfrm>
          <a:prstGeom prst="rect">
            <a:avLst/>
          </a:prstGeom>
          <a:noFill/>
          <a:ln w="0">
            <a:noFill/>
          </a:ln>
        </p:spPr>
      </p:pic>
      <p:sp>
        <p:nvSpPr>
          <p:cNvPr id="176" name="TextBox 2"/>
          <p:cNvSpPr/>
          <p:nvPr/>
        </p:nvSpPr>
        <p:spPr>
          <a:xfrm>
            <a:off x="8269200" y="5398920"/>
            <a:ext cx="2313360" cy="107784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6400" strike="noStrike" u="none">
                <a:solidFill>
                  <a:schemeClr val="lt1"/>
                </a:solidFill>
                <a:effectLst/>
                <a:uFillTx/>
                <a:latin typeface="Calibri"/>
                <a:ea typeface="ＭＳ Ｐゴシック"/>
              </a:rPr>
              <a:t>1880!</a:t>
            </a:r>
            <a:endParaRPr b="0" lang="en-US" sz="6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7" name="Picture 1" descr="Foner-West-Industrial.jpg"/>
          <p:cNvPicPr/>
          <p:nvPr/>
        </p:nvPicPr>
        <p:blipFill>
          <a:blip r:embed="rId1"/>
          <a:stretch/>
        </p:blipFill>
        <p:spPr>
          <a:xfrm>
            <a:off x="728640" y="-135360"/>
            <a:ext cx="7737120" cy="8265240"/>
          </a:xfrm>
          <a:prstGeom prst="rect">
            <a:avLst/>
          </a:prstGeom>
          <a:noFill/>
          <a:ln w="0">
            <a:noFill/>
          </a:ln>
        </p:spPr>
      </p:pic>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TextBox 1"/>
          <p:cNvSpPr/>
          <p:nvPr/>
        </p:nvSpPr>
        <p:spPr>
          <a:xfrm>
            <a:off x="423360" y="702360"/>
            <a:ext cx="9668160" cy="5940720"/>
          </a:xfrm>
          <a:prstGeom prst="rect">
            <a:avLst/>
          </a:prstGeom>
          <a:noFill/>
          <a:ln w="0">
            <a:noFill/>
          </a:ln>
        </p:spPr>
        <p:style>
          <a:lnRef idx="0"/>
          <a:fillRef idx="0"/>
          <a:effectRef idx="0"/>
          <a:fontRef idx="minor"/>
        </p:style>
        <p:txBody>
          <a:bodyPr lIns="90000" rIns="90000" tIns="45000" bIns="45000" anchor="t">
            <a:spAutoFit/>
          </a:bodyPr>
          <a:p>
            <a:pPr algn="ctr" defTabSz="537840">
              <a:lnSpc>
                <a:spcPct val="100000"/>
              </a:lnSpc>
            </a:pPr>
            <a:r>
              <a:rPr b="0" lang="en-US" sz="3400" strike="noStrike" u="none">
                <a:solidFill>
                  <a:schemeClr val="dk1"/>
                </a:solidFill>
                <a:effectLst/>
                <a:uFillTx/>
                <a:latin typeface="Calibri"/>
                <a:ea typeface="ＭＳ Ｐゴシック"/>
              </a:rPr>
              <a:t>TO BE CONCLUDED NEXT WEEK WITH</a:t>
            </a:r>
            <a:br>
              <a:rPr sz="4200"/>
            </a:br>
            <a:br>
              <a:rPr sz="4200"/>
            </a:br>
            <a:r>
              <a:rPr b="1" lang="en-US" sz="6400" strike="noStrike" u="none">
                <a:solidFill>
                  <a:schemeClr val="dk1"/>
                </a:solidFill>
                <a:effectLst/>
                <a:uFillTx/>
                <a:latin typeface="Calibri"/>
                <a:ea typeface="ＭＳ Ｐゴシック"/>
              </a:rPr>
              <a:t>Course Review from </a:t>
            </a:r>
            <a:br>
              <a:rPr sz="6400"/>
            </a:br>
            <a:r>
              <a:rPr b="1" lang="en-US" sz="6400" strike="noStrike" u="none">
                <a:solidFill>
                  <a:schemeClr val="dk1"/>
                </a:solidFill>
                <a:effectLst/>
                <a:uFillTx/>
                <a:latin typeface="Calibri"/>
                <a:ea typeface="ＭＳ Ｐゴシック"/>
              </a:rPr>
              <a:t>Indian Nations’ Perspective</a:t>
            </a:r>
            <a:endParaRPr b="0" lang="en-US" sz="6400" strike="noStrike" u="none">
              <a:solidFill>
                <a:srgbClr val="000000"/>
              </a:solidFill>
              <a:effectLst/>
              <a:uFillTx/>
              <a:latin typeface="Arial"/>
            </a:endParaRPr>
          </a:p>
          <a:p>
            <a:pPr algn="ctr" defTabSz="537840">
              <a:lnSpc>
                <a:spcPct val="100000"/>
              </a:lnSpc>
            </a:pPr>
            <a:r>
              <a:rPr b="0" lang="en-US" sz="4200" strike="noStrike" u="none">
                <a:solidFill>
                  <a:schemeClr val="dk1"/>
                </a:solidFill>
                <a:effectLst/>
                <a:uFillTx/>
                <a:latin typeface="Calibri"/>
                <a:ea typeface="ＭＳ Ｐゴシック"/>
              </a:rPr>
              <a:t>(Meantime, best coverage can be found in </a:t>
            </a:r>
            <a:r>
              <a:rPr b="0" i="1" lang="en-US" sz="4200" strike="noStrike" u="none">
                <a:solidFill>
                  <a:schemeClr val="dk1"/>
                </a:solidFill>
                <a:effectLst/>
                <a:uFillTx/>
                <a:latin typeface="Calibri"/>
                <a:ea typeface="ＭＳ Ｐゴシック"/>
              </a:rPr>
              <a:t>American Yawp</a:t>
            </a:r>
            <a:r>
              <a:rPr b="0" lang="en-US" sz="4200" strike="noStrike" u="none">
                <a:solidFill>
                  <a:schemeClr val="dk1"/>
                </a:solidFill>
                <a:effectLst/>
                <a:uFillTx/>
                <a:latin typeface="Calibri"/>
                <a:ea typeface="ＭＳ Ｐゴシック"/>
              </a:rPr>
              <a:t>, Chapter 17 on ‘The West’)</a:t>
            </a:r>
            <a:br>
              <a:rPr sz="4200"/>
            </a:br>
            <a:br>
              <a:rPr sz="4200"/>
            </a:br>
            <a:endParaRPr b="0" lang="en-US" sz="4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Rectangle 2"/>
          <p:cNvSpPr/>
          <p:nvPr/>
        </p:nvSpPr>
        <p:spPr>
          <a:xfrm>
            <a:off x="4977000" y="576720"/>
            <a:ext cx="5131800" cy="3431880"/>
          </a:xfrm>
          <a:prstGeom prst="rect">
            <a:avLst/>
          </a:prstGeom>
          <a:noFill/>
          <a:ln w="0">
            <a:noFill/>
          </a:ln>
        </p:spPr>
        <p:style>
          <a:lnRef idx="0"/>
          <a:fillRef idx="0"/>
          <a:effectRef idx="0"/>
          <a:fontRef idx="minor"/>
        </p:style>
        <p:txBody>
          <a:bodyPr lIns="90000" rIns="90000" tIns="46800" bIns="46800" anchor="ctr">
            <a:noAutofit/>
          </a:bodyPr>
          <a:p>
            <a:pPr algn="ctr" defTabSz="537840">
              <a:lnSpc>
                <a:spcPct val="100000"/>
              </a:lnSpc>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Lst>
            </a:pPr>
            <a:r>
              <a:rPr b="0" i="1" lang="en-GB" sz="3400" strike="noStrike" u="none">
                <a:solidFill>
                  <a:srgbClr val="000000"/>
                </a:solidFill>
                <a:effectLst/>
                <a:uFillTx/>
                <a:latin typeface="Times New Roman"/>
                <a:ea typeface="ＭＳ Ｐゴシック"/>
              </a:rPr>
              <a:t>Many of the art slides used here are found in the textbook by Eric Foner</a:t>
            </a:r>
            <a:endParaRPr b="0" lang="en-US" sz="3400" strike="noStrike" u="none">
              <a:solidFill>
                <a:srgbClr val="000000"/>
              </a:solidFill>
              <a:effectLst/>
              <a:uFillTx/>
              <a:latin typeface="Arial"/>
            </a:endParaRPr>
          </a:p>
        </p:txBody>
      </p:sp>
      <p:grpSp>
        <p:nvGrpSpPr>
          <p:cNvPr id="180" name="Group 7"/>
          <p:cNvGrpSpPr/>
          <p:nvPr/>
        </p:nvGrpSpPr>
        <p:grpSpPr>
          <a:xfrm>
            <a:off x="4688280" y="4150080"/>
            <a:ext cx="6516360" cy="2200320"/>
            <a:chOff x="4688280" y="4150080"/>
            <a:chExt cx="6516360" cy="2200320"/>
          </a:xfrm>
        </p:grpSpPr>
        <p:sp>
          <p:nvSpPr>
            <p:cNvPr id="181" name="Rectangle 6"/>
            <p:cNvSpPr/>
            <p:nvPr/>
          </p:nvSpPr>
          <p:spPr>
            <a:xfrm>
              <a:off x="4976280" y="4150080"/>
              <a:ext cx="2525040" cy="418320"/>
            </a:xfrm>
            <a:prstGeom prst="rect">
              <a:avLst/>
            </a:prstGeom>
            <a:noFill/>
            <a:ln w="0">
              <a:noFill/>
            </a:ln>
          </p:spPr>
          <p:style>
            <a:lnRef idx="0"/>
            <a:fillRef idx="0"/>
            <a:effectRef idx="0"/>
            <a:fontRef idx="minor"/>
          </p:style>
          <p:txBody>
            <a:bodyPr lIns="90000" rIns="90000" tIns="46800" bIns="46800" anchor="t">
              <a:spAutoFit/>
            </a:bodyPr>
            <a:p>
              <a:pPr defTabSz="537840">
                <a:lnSpc>
                  <a:spcPct val="100000"/>
                </a:lnSpc>
                <a:spcBef>
                  <a:spcPts val="451"/>
                </a:spcBef>
                <a:tabLst>
                  <a:tab algn="l" pos="0"/>
                  <a:tab algn="l" pos="447840"/>
                  <a:tab algn="l" pos="896760"/>
                  <a:tab algn="l" pos="1346040"/>
                  <a:tab algn="l" pos="1795320"/>
                  <a:tab algn="l" pos="2244600"/>
                  <a:tab algn="l" pos="2693880"/>
                  <a:tab algn="l" pos="3143160"/>
                  <a:tab algn="l" pos="3592440"/>
                  <a:tab algn="l" pos="4041720"/>
                  <a:tab algn="l" pos="4491000"/>
                  <a:tab algn="l" pos="4940280"/>
                  <a:tab algn="l" pos="5389560"/>
                  <a:tab algn="l" pos="5838840"/>
                  <a:tab algn="l" pos="6288120"/>
                  <a:tab algn="l" pos="6737400"/>
                  <a:tab algn="l" pos="7186680"/>
                  <a:tab algn="l" pos="7635960"/>
                  <a:tab algn="l" pos="8085240"/>
                  <a:tab algn="l" pos="8534520"/>
                  <a:tab algn="l" pos="8983800"/>
                </a:tabLst>
              </a:pPr>
              <a:r>
                <a:rPr b="0" lang="pt-BR" sz="2100" strike="noStrike" u="none">
                  <a:solidFill>
                    <a:srgbClr val="000000"/>
                  </a:solidFill>
                  <a:effectLst/>
                  <a:uFillTx/>
                  <a:latin typeface="Times New Roman"/>
                </a:rPr>
                <a:t>ERIC FONER</a:t>
              </a:r>
              <a:endParaRPr b="0" lang="en-US" sz="2100" strike="noStrike" u="none">
                <a:solidFill>
                  <a:srgbClr val="000000"/>
                </a:solidFill>
                <a:effectLst/>
                <a:uFillTx/>
                <a:latin typeface="Arial"/>
              </a:endParaRPr>
            </a:p>
          </p:txBody>
        </p:sp>
        <p:sp>
          <p:nvSpPr>
            <p:cNvPr id="182" name="Rectangle 3"/>
            <p:cNvSpPr/>
            <p:nvPr/>
          </p:nvSpPr>
          <p:spPr>
            <a:xfrm>
              <a:off x="4688280" y="4358880"/>
              <a:ext cx="6516360" cy="905760"/>
            </a:xfrm>
            <a:prstGeom prst="rect">
              <a:avLst/>
            </a:prstGeom>
            <a:noFill/>
            <a:ln w="0">
              <a:noFill/>
            </a:ln>
          </p:spPr>
          <p:style>
            <a:lnRef idx="0"/>
            <a:fillRef idx="0"/>
            <a:effectRef idx="0"/>
            <a:fontRef idx="minor"/>
          </p:style>
          <p:txBody>
            <a:bodyPr lIns="279360" rIns="90000" tIns="46800" bIns="279360" anchor="t">
              <a:noAutofit/>
            </a:bodyPr>
            <a:p>
              <a:pPr marL="320760" indent="-320760" defTabSz="537840">
                <a:lnSpc>
                  <a:spcPct val="100000"/>
                </a:lnSpc>
                <a:spcBef>
                  <a:spcPts val="1500"/>
                </a:spcBef>
                <a:tabLst>
                  <a:tab algn="l" pos="0"/>
                </a:tabLst>
              </a:pPr>
              <a:r>
                <a:rPr b="1" lang="en-US" sz="5900" strike="noStrike" u="none">
                  <a:solidFill>
                    <a:srgbClr val="000000"/>
                  </a:solidFill>
                  <a:effectLst/>
                  <a:uFillTx/>
                  <a:latin typeface="Times New Roman"/>
                  <a:ea typeface="ＭＳ Ｐゴシック"/>
                </a:rPr>
                <a:t>Give Me Liberty!</a:t>
              </a:r>
              <a:endParaRPr b="0" lang="en-US" sz="5900" strike="noStrike" u="none">
                <a:solidFill>
                  <a:srgbClr val="000000"/>
                </a:solidFill>
                <a:effectLst/>
                <a:uFillTx/>
                <a:latin typeface="Arial"/>
              </a:endParaRPr>
            </a:p>
          </p:txBody>
        </p:sp>
        <p:sp>
          <p:nvSpPr>
            <p:cNvPr id="183" name="Rectangle 5"/>
            <p:cNvSpPr/>
            <p:nvPr/>
          </p:nvSpPr>
          <p:spPr>
            <a:xfrm>
              <a:off x="4703400" y="5273280"/>
              <a:ext cx="6180120" cy="672480"/>
            </a:xfrm>
            <a:prstGeom prst="rect">
              <a:avLst/>
            </a:prstGeom>
            <a:noFill/>
            <a:ln w="0">
              <a:noFill/>
            </a:ln>
          </p:spPr>
          <p:style>
            <a:lnRef idx="0"/>
            <a:fillRef idx="0"/>
            <a:effectRef idx="0"/>
            <a:fontRef idx="minor"/>
          </p:style>
          <p:txBody>
            <a:bodyPr lIns="279360" rIns="90000" tIns="46800" bIns="279360" anchor="t">
              <a:noAutofit/>
            </a:bodyPr>
            <a:p>
              <a:pPr marL="320760" indent="-320760" defTabSz="537840">
                <a:lnSpc>
                  <a:spcPct val="80000"/>
                </a:lnSpc>
                <a:spcBef>
                  <a:spcPts val="1500"/>
                </a:spcBef>
                <a:tabLst>
                  <a:tab algn="l" pos="0"/>
                </a:tabLst>
              </a:pPr>
              <a:r>
                <a:rPr b="1" lang="en-US" sz="4000" strike="noStrike" u="none">
                  <a:solidFill>
                    <a:srgbClr val="000000"/>
                  </a:solidFill>
                  <a:effectLst/>
                  <a:uFillTx/>
                  <a:latin typeface="Times New Roman"/>
                </a:rPr>
                <a:t>An American History</a:t>
              </a:r>
              <a:endParaRPr b="0" lang="en-US" sz="4000" strike="noStrike" u="none">
                <a:solidFill>
                  <a:srgbClr val="000000"/>
                </a:solidFill>
                <a:effectLst/>
                <a:uFillTx/>
                <a:latin typeface="Arial"/>
              </a:endParaRPr>
            </a:p>
          </p:txBody>
        </p:sp>
        <p:sp>
          <p:nvSpPr>
            <p:cNvPr id="184" name="Rectangle 6"/>
            <p:cNvSpPr/>
            <p:nvPr/>
          </p:nvSpPr>
          <p:spPr>
            <a:xfrm>
              <a:off x="4976280" y="5887800"/>
              <a:ext cx="2736000" cy="4626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spcBef>
                  <a:spcPts val="499"/>
                </a:spcBef>
              </a:pPr>
              <a:r>
                <a:rPr b="0" lang="en-GB" sz="1800" strike="noStrike" u="none">
                  <a:solidFill>
                    <a:srgbClr val="000000"/>
                  </a:solidFill>
                  <a:effectLst/>
                  <a:uFillTx/>
                  <a:latin typeface="Times New Roman"/>
                </a:rPr>
                <a:t>FOURTH EDITION</a:t>
              </a:r>
              <a:endParaRPr b="0" lang="en-US" sz="1800" strike="noStrike" u="none">
                <a:solidFill>
                  <a:srgbClr val="000000"/>
                </a:solidFill>
                <a:effectLst/>
                <a:uFillTx/>
                <a:latin typeface="Arial"/>
              </a:endParaRPr>
            </a:p>
          </p:txBody>
        </p:sp>
      </p:grpSp>
      <p:pic>
        <p:nvPicPr>
          <p:cNvPr id="185" name="Picture 7" descr="\\192.168.3.2\education\COMPOSITION\HIGHER_EDUCATION\Norton\181568  FONER\01_RAS_Downloaded files\63_082713\Give Me Liberty 4E_PBK.jpg"/>
          <p:cNvPicPr/>
          <p:nvPr/>
        </p:nvPicPr>
        <p:blipFill>
          <a:blip r:embed="rId1"/>
          <a:stretch/>
        </p:blipFill>
        <p:spPr>
          <a:xfrm>
            <a:off x="-50760" y="741240"/>
            <a:ext cx="5027040" cy="638676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TextBox 1"/>
          <p:cNvSpPr/>
          <p:nvPr/>
        </p:nvSpPr>
        <p:spPr>
          <a:xfrm>
            <a:off x="1554480" y="2282400"/>
            <a:ext cx="2972160" cy="52380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2800" strike="noStrike" u="none">
                <a:solidFill>
                  <a:schemeClr val="dk1"/>
                </a:solidFill>
                <a:effectLst/>
                <a:uFillTx/>
                <a:latin typeface="Calibri"/>
                <a:ea typeface="ＭＳ Ｐゴシック"/>
              </a:rPr>
              <a:t>28 pt.</a:t>
            </a:r>
            <a:endParaRPr b="0" lang="en-US" sz="2800" strike="noStrike" u="none">
              <a:solidFill>
                <a:srgbClr val="000000"/>
              </a:solidFill>
              <a:effectLst/>
              <a:uFillTx/>
              <a:latin typeface="Arial"/>
            </a:endParaRPr>
          </a:p>
        </p:txBody>
      </p:sp>
      <p:sp>
        <p:nvSpPr>
          <p:cNvPr id="187" name="TextBox 2"/>
          <p:cNvSpPr/>
          <p:nvPr/>
        </p:nvSpPr>
        <p:spPr>
          <a:xfrm>
            <a:off x="2583360" y="3225240"/>
            <a:ext cx="3273480" cy="58536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3200" strike="noStrike" u="none">
                <a:solidFill>
                  <a:schemeClr val="dk1"/>
                </a:solidFill>
                <a:effectLst/>
                <a:uFillTx/>
                <a:latin typeface="Calibri"/>
                <a:ea typeface="ＭＳ Ｐゴシック"/>
              </a:rPr>
              <a:t>32 pt.</a:t>
            </a:r>
            <a:endParaRPr b="0" lang="en-US" sz="3200" strike="noStrike" u="none">
              <a:solidFill>
                <a:srgbClr val="000000"/>
              </a:solidFill>
              <a:effectLst/>
              <a:uFillTx/>
              <a:latin typeface="Arial"/>
            </a:endParaRPr>
          </a:p>
        </p:txBody>
      </p:sp>
      <p:sp>
        <p:nvSpPr>
          <p:cNvPr id="188" name="TextBox 3"/>
          <p:cNvSpPr/>
          <p:nvPr/>
        </p:nvSpPr>
        <p:spPr>
          <a:xfrm>
            <a:off x="164520" y="377280"/>
            <a:ext cx="10204920" cy="831600"/>
          </a:xfrm>
          <a:prstGeom prst="rect">
            <a:avLst/>
          </a:prstGeom>
          <a:noFill/>
          <a:ln w="0">
            <a:noFill/>
          </a:ln>
        </p:spPr>
        <p:style>
          <a:lnRef idx="0"/>
          <a:fillRef idx="0"/>
          <a:effectRef idx="0"/>
          <a:fontRef idx="minor"/>
        </p:style>
        <p:txBody>
          <a:bodyPr lIns="90000" rIns="90000" tIns="45000" bIns="45000" anchor="t">
            <a:spAutoFit/>
          </a:bodyPr>
          <a:p>
            <a:pPr algn="ctr" defTabSz="537840">
              <a:lnSpc>
                <a:spcPct val="100000"/>
              </a:lnSpc>
            </a:pPr>
            <a:r>
              <a:rPr b="1" lang="en-US" sz="4800" strike="noStrike" u="none">
                <a:solidFill>
                  <a:srgbClr val="ff0000"/>
                </a:solidFill>
                <a:effectLst/>
                <a:uFillTx/>
                <a:latin typeface="Calibri"/>
                <a:ea typeface="ＭＳ Ｐゴシック"/>
              </a:rPr>
              <a:t>End of Presentation (48 pt)</a:t>
            </a:r>
            <a:endParaRPr b="0" lang="en-US" sz="4800" strike="noStrike" u="none">
              <a:solidFill>
                <a:srgbClr val="000000"/>
              </a:solidFill>
              <a:effectLst/>
              <a:uFillTx/>
              <a:latin typeface="Arial"/>
            </a:endParaRPr>
          </a:p>
        </p:txBody>
      </p:sp>
      <p:sp>
        <p:nvSpPr>
          <p:cNvPr id="189" name="TextBox 4"/>
          <p:cNvSpPr/>
          <p:nvPr/>
        </p:nvSpPr>
        <p:spPr>
          <a:xfrm>
            <a:off x="6709680" y="4657320"/>
            <a:ext cx="1729800" cy="893160"/>
          </a:xfrm>
          <a:prstGeom prst="rect">
            <a:avLst/>
          </a:prstGeom>
          <a:noFill/>
          <a:ln w="0">
            <a:noFill/>
          </a:ln>
        </p:spPr>
        <p:style>
          <a:lnRef idx="0"/>
          <a:fillRef idx="0"/>
          <a:effectRef idx="0"/>
          <a:fontRef idx="minor"/>
        </p:style>
        <p:txBody>
          <a:bodyPr wrap="none" lIns="90000" rIns="90000" tIns="45000" bIns="45000" anchor="t">
            <a:spAutoFit/>
          </a:bodyPr>
          <a:p>
            <a:pPr defTabSz="537840">
              <a:lnSpc>
                <a:spcPct val="100000"/>
              </a:lnSpc>
            </a:pPr>
            <a:r>
              <a:rPr b="0" lang="en-US" sz="5200" strike="noStrike" u="none">
                <a:solidFill>
                  <a:schemeClr val="dk1"/>
                </a:solidFill>
                <a:effectLst/>
                <a:uFillTx/>
                <a:latin typeface="Calibri"/>
                <a:ea typeface="ＭＳ Ｐゴシック"/>
              </a:rPr>
              <a:t>52 pt.</a:t>
            </a:r>
            <a:endParaRPr b="0" lang="en-US" sz="5200" strike="noStrike" u="none">
              <a:solidFill>
                <a:srgbClr val="000000"/>
              </a:solidFill>
              <a:effectLst/>
              <a:uFillTx/>
              <a:latin typeface="Arial"/>
            </a:endParaRPr>
          </a:p>
        </p:txBody>
      </p:sp>
      <p:sp>
        <p:nvSpPr>
          <p:cNvPr id="190" name="Rectangle 1"/>
          <p:cNvSpPr/>
          <p:nvPr/>
        </p:nvSpPr>
        <p:spPr>
          <a:xfrm>
            <a:off x="582120" y="6851160"/>
            <a:ext cx="5257080" cy="46224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1" lang="en-US" sz="2400" strike="noStrike" u="none">
                <a:solidFill>
                  <a:schemeClr val="dk1"/>
                </a:solidFill>
                <a:effectLst/>
                <a:uFillTx/>
                <a:latin typeface="Times New Roman"/>
              </a:rPr>
              <a:t> Source:</a:t>
            </a:r>
            <a:r>
              <a:rPr b="0" lang="en-US" sz="2400" strike="noStrike" u="none">
                <a:solidFill>
                  <a:schemeClr val="dk1"/>
                </a:solidFill>
                <a:effectLst/>
                <a:uFillTx/>
                <a:latin typeface="Times New Roman"/>
              </a:rPr>
              <a:t> 24 pt, Times New Roman</a:t>
            </a:r>
            <a:endParaRPr b="0" lang="en-US" sz="2400" strike="noStrike" u="none">
              <a:solidFill>
                <a:srgbClr val="000000"/>
              </a:solidFill>
              <a:effectLst/>
              <a:uFillTx/>
              <a:latin typeface="Arial"/>
            </a:endParaRPr>
          </a:p>
        </p:txBody>
      </p:sp>
      <p:sp>
        <p:nvSpPr>
          <p:cNvPr id="191" name="TextBox 2"/>
          <p:cNvSpPr/>
          <p:nvPr/>
        </p:nvSpPr>
        <p:spPr>
          <a:xfrm>
            <a:off x="4404600" y="4042080"/>
            <a:ext cx="2976120" cy="646920"/>
          </a:xfrm>
          <a:prstGeom prst="rect">
            <a:avLst/>
          </a:prstGeom>
          <a:noFill/>
          <a:ln w="0">
            <a:noFill/>
          </a:ln>
        </p:spPr>
        <p:style>
          <a:lnRef idx="0"/>
          <a:fillRef idx="0"/>
          <a:effectRef idx="0"/>
          <a:fontRef idx="minor"/>
        </p:style>
        <p:txBody>
          <a:bodyPr lIns="90000" rIns="90000" tIns="45000" bIns="45000" anchor="t">
            <a:spAutoFit/>
          </a:bodyPr>
          <a:p>
            <a:pPr defTabSz="537840">
              <a:lnSpc>
                <a:spcPct val="100000"/>
              </a:lnSpc>
            </a:pPr>
            <a:r>
              <a:rPr b="0" lang="en-US" sz="3600" strike="noStrike" u="none">
                <a:solidFill>
                  <a:schemeClr val="dk1"/>
                </a:solidFill>
                <a:effectLst/>
                <a:uFillTx/>
                <a:latin typeface="Calibri"/>
                <a:ea typeface="ＭＳ Ｐゴシック"/>
              </a:rPr>
              <a:t>36 pt.</a:t>
            </a:r>
            <a:endParaRPr b="0" lang="en-US" sz="36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10461</TotalTime>
  <Application>LibreOffice/25.2.1.2$MacOSX_X86_64 LibreOffice_project/d3abf4aee5fd705e4a92bba33a32f40bc4e56f49</Application>
  <AppVersion>15.0000</AppVersion>
  <Words>1637</Words>
  <Paragraphs>165</Paragraphs>
  <Company>Transmedia</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2021-03-15T15:26:00Z</dcterms:created>
  <dc:creator>NEL</dc:creator>
  <dc:description/>
  <dc:language>en-US</dc:language>
  <cp:lastModifiedBy/>
  <cp:lastPrinted>2021-05-07T08:37:45Z</cp:lastPrinted>
  <dcterms:modified xsi:type="dcterms:W3CDTF">2026-09-15T16:59:40Z</dcterms:modified>
  <cp:revision>147</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Custom</vt:lpwstr>
  </property>
  <property fmtid="{D5CDD505-2E9C-101B-9397-08002B2CF9AE}" pid="3" name="Slides">
    <vt:i4>72</vt:i4>
  </property>
</Properties>
</file>