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_rels/.rels" ContentType="application/vnd.openxmlformats-package.relationships+xml"/>
  <Override PartName="/ppt/presentation.xml" ContentType="application/vnd.openxmlformats-officedocument.presentationml.presentation.main+xml"/>
  <Override PartName="/ppt/presProps.xml" ContentType="application/vnd.openxmlformats-officedocument.presentationml.presProps+xml"/>
  <Override PartName="/ppt/theme/theme1.xml" ContentType="application/vnd.openxmlformats-officedocument.theme+xml"/>
  <Override PartName="/ppt/slideMasters/_rels/slideMaster1.xml.rels" ContentType="application/vnd.openxmlformats-package.relationships+xml"/>
  <Override PartName="/ppt/slideMasters/slideMaster1.xml" ContentType="application/vnd.openxmlformats-officedocument.presentationml.slideMaster+xml"/>
  <Override PartName="/ppt/_rels/presentation.xml.rels" ContentType="application/vnd.openxmlformats-package.relationships+xml"/>
  <Override PartName="/ppt/slideLayouts/_rels/slideLayout9.xml.rels" ContentType="application/vnd.openxmlformats-package.relationships+xml"/>
  <Override PartName="/ppt/slideLayouts/_rels/slideLayout11.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7.xml.rels" ContentType="application/vnd.openxmlformats-package.relationships+xml"/>
  <Override PartName="/ppt/slideLayouts/_rels/slideLayout6.xml.rels" ContentType="application/vnd.openxmlformats-package.relationships+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3.xml.rels" ContentType="application/vnd.openxmlformats-package.relationships+xml"/>
  <Override PartName="/ppt/slideLayouts/_rels/slideLayout2.xml.rels" ContentType="application/vnd.openxmlformats-package.relationships+xml"/>
  <Override PartName="/ppt/slideLayouts/_rels/slideLayout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3.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4.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media/image1.png" ContentType="image/png"/>
  <Override PartName="/ppt/media/image4.jpeg" ContentType="image/jpeg"/>
  <Override PartName="/ppt/media/image2.jpeg" ContentType="image/jpeg"/>
  <Override PartName="/ppt/media/image19.jpeg" ContentType="image/jpeg"/>
  <Override PartName="/ppt/media/image3.jpeg" ContentType="image/jpeg"/>
  <Override PartName="/ppt/media/image5.jpeg" ContentType="image/jpeg"/>
  <Override PartName="/ppt/media/image6.jpeg" ContentType="image/jpeg"/>
  <Override PartName="/ppt/media/image10.jpeg" ContentType="image/jpeg"/>
  <Override PartName="/ppt/media/image7.jpeg" ContentType="image/jpeg"/>
  <Override PartName="/ppt/media/image20.jpeg" ContentType="image/jpeg"/>
  <Override PartName="/ppt/media/image11.jpeg" ContentType="image/jpeg"/>
  <Override PartName="/ppt/media/image8.jpeg" ContentType="image/jpeg"/>
  <Override PartName="/ppt/media/image21.jpeg" ContentType="image/jpeg"/>
  <Override PartName="/ppt/media/image9.jpeg" ContentType="image/jpeg"/>
  <Override PartName="/ppt/media/image22.jpeg" ContentType="image/jpeg"/>
  <Override PartName="/ppt/media/image12.jpeg" ContentType="image/jpeg"/>
  <Override PartName="/ppt/media/image14.jpeg" ContentType="image/jpeg"/>
  <Override PartName="/ppt/media/image23.jpeg" ContentType="image/jpeg"/>
  <Override PartName="/ppt/media/image24.jpeg" ContentType="image/jpeg"/>
  <Override PartName="/ppt/media/image25.jpeg" ContentType="image/jpeg"/>
  <Override PartName="/ppt/media/image15.jpeg" ContentType="image/jpeg"/>
  <Override PartName="/ppt/media/image30.jpeg" ContentType="image/jpeg"/>
  <Override PartName="/ppt/media/image13.jpeg" ContentType="image/jpeg"/>
  <Override PartName="/ppt/media/image29.png" ContentType="image/png"/>
  <Override PartName="/ppt/media/image16.jpeg" ContentType="image/jpeg"/>
  <Override PartName="/ppt/media/image31.jpeg" ContentType="image/jpeg"/>
  <Override PartName="/ppt/media/image26.jpeg" ContentType="image/jpeg"/>
  <Override PartName="/ppt/media/image17.jpeg" ContentType="image/jpeg"/>
  <Override PartName="/ppt/media/image32.jpeg" ContentType="image/jpeg"/>
  <Override PartName="/ppt/media/image27.jpeg" ContentType="image/jpeg"/>
  <Override PartName="/ppt/media/image18.jpeg" ContentType="image/jpeg"/>
  <Override PartName="/ppt/media/image33.jpeg" ContentType="image/jpeg"/>
  <Override PartName="/ppt/media/image28.jpeg" ContentType="image/jpeg"/>
  <Override PartName="/ppt/media/image34.jpeg" ContentType="image/jpeg"/>
  <Override PartName="/ppt/media/image35.jpeg" ContentType="image/jpeg"/>
  <Override PartName="/ppt/media/image36.jpeg" ContentType="image/jpeg"/>
  <Override PartName="/ppt/slides/slide16.xml" ContentType="application/vnd.openxmlformats-officedocument.presentationml.slide+xml"/>
  <Override PartName="/ppt/slides/slide2.xml" ContentType="application/vnd.openxmlformats-officedocument.presentationml.slide+xml"/>
  <Override PartName="/ppt/slides/slide10.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11.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20.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_rels/slide53.xml.rels" ContentType="application/vnd.openxmlformats-package.relationships+xml"/>
  <Override PartName="/ppt/slides/_rels/slide38.xml.rels" ContentType="application/vnd.openxmlformats-package.relationships+xml"/>
  <Override PartName="/ppt/slides/_rels/slide52.xml.rels" ContentType="application/vnd.openxmlformats-package.relationships+xml"/>
  <Override PartName="/ppt/slides/_rels/slide19.xml.rels" ContentType="application/vnd.openxmlformats-package.relationships+xml"/>
  <Override PartName="/ppt/slides/_rels/slide37.xml.rels" ContentType="application/vnd.openxmlformats-package.relationships+xml"/>
  <Override PartName="/ppt/slides/_rels/slide51.xml.rels" ContentType="application/vnd.openxmlformats-package.relationships+xml"/>
  <Override PartName="/ppt/slides/_rels/slide18.xml.rels" ContentType="application/vnd.openxmlformats-package.relationships+xml"/>
  <Override PartName="/ppt/slides/_rels/slide36.xml.rels" ContentType="application/vnd.openxmlformats-package.relationships+xml"/>
  <Override PartName="/ppt/slides/_rels/slide35.xml.rels" ContentType="application/vnd.openxmlformats-package.relationships+xml"/>
  <Override PartName="/ppt/slides/_rels/slide4.xml.rels" ContentType="application/vnd.openxmlformats-package.relationships+xml"/>
  <Override PartName="/ppt/slides/_rels/slide44.xml.rels" ContentType="application/vnd.openxmlformats-package.relationships+xml"/>
  <Override PartName="/ppt/slides/_rels/slide3.xml.rels" ContentType="application/vnd.openxmlformats-package.relationships+xml"/>
  <Override PartName="/ppt/slides/_rels/slide43.xml.rels" ContentType="application/vnd.openxmlformats-package.relationships+xml"/>
  <Override PartName="/ppt/slides/_rels/slide2.xml.rels" ContentType="application/vnd.openxmlformats-package.relationships+xml"/>
  <Override PartName="/ppt/slides/_rels/slide42.xml.rels" ContentType="application/vnd.openxmlformats-package.relationships+xml"/>
  <Override PartName="/ppt/slides/_rels/slide1.xml.rels" ContentType="application/vnd.openxmlformats-package.relationships+xml"/>
  <Override PartName="/ppt/slides/_rels/slide41.xml.rels" ContentType="application/vnd.openxmlformats-package.relationships+xml"/>
  <Override PartName="/ppt/slides/_rels/slide40.xml.rels" ContentType="application/vnd.openxmlformats-package.relationships+xml"/>
  <Override PartName="/ppt/slides/_rels/slide39.xml.rels" ContentType="application/vnd.openxmlformats-package.relationships+xml"/>
  <Override PartName="/ppt/slides/_rels/slide34.xml.rels" ContentType="application/vnd.openxmlformats-package.relationships+xml"/>
  <Override PartName="/ppt/slides/_rels/slide9.xml.rels" ContentType="application/vnd.openxmlformats-package.relationships+xml"/>
  <Override PartName="/ppt/slides/_rels/slide49.xml.rels" ContentType="application/vnd.openxmlformats-package.relationships+xml"/>
  <Override PartName="/ppt/slides/_rels/slide33.xml.rels" ContentType="application/vnd.openxmlformats-package.relationships+xml"/>
  <Override PartName="/ppt/slides/_rels/slide8.xml.rels" ContentType="application/vnd.openxmlformats-package.relationships+xml"/>
  <Override PartName="/ppt/slides/_rels/slide48.xml.rels" ContentType="application/vnd.openxmlformats-package.relationships+xml"/>
  <Override PartName="/ppt/slides/_rels/slide32.xml.rels" ContentType="application/vnd.openxmlformats-package.relationships+xml"/>
  <Override PartName="/ppt/slides/_rels/slide7.xml.rels" ContentType="application/vnd.openxmlformats-package.relationships+xml"/>
  <Override PartName="/ppt/slides/_rels/slide47.xml.rels" ContentType="application/vnd.openxmlformats-package.relationships+xml"/>
  <Override PartName="/ppt/slides/_rels/slide28.xml.rels" ContentType="application/vnd.openxmlformats-package.relationships+xml"/>
  <Override PartName="/ppt/slides/_rels/slide27.xml.rels" ContentType="application/vnd.openxmlformats-package.relationships+xml"/>
  <Override PartName="/ppt/slides/_rels/slide26.xml.rels" ContentType="application/vnd.openxmlformats-package.relationships+xml"/>
  <Override PartName="/ppt/slides/_rels/slide25.xml.rels" ContentType="application/vnd.openxmlformats-package.relationships+xml"/>
  <Override PartName="/ppt/slides/_rels/slide24.xml.rels" ContentType="application/vnd.openxmlformats-package.relationships+xml"/>
  <Override PartName="/ppt/slides/_rels/slide31.xml.rels" ContentType="application/vnd.openxmlformats-package.relationships+xml"/>
  <Override PartName="/ppt/slides/_rels/slide46.xml.rels" ContentType="application/vnd.openxmlformats-package.relationships+xml"/>
  <Override PartName="/ppt/slides/_rels/slide6.xml.rels" ContentType="application/vnd.openxmlformats-package.relationships+xml"/>
  <Override PartName="/ppt/slides/_rels/slide23.xml.rels" ContentType="application/vnd.openxmlformats-package.relationships+xml"/>
  <Override PartName="/ppt/slides/_rels/slide21.xml.rels" ContentType="application/vnd.openxmlformats-package.relationships+xml"/>
  <Override PartName="/ppt/slides/_rels/slide45.xml.rels" ContentType="application/vnd.openxmlformats-package.relationships+xml"/>
  <Override PartName="/ppt/slides/_rels/slide5.xml.rels" ContentType="application/vnd.openxmlformats-package.relationships+xml"/>
  <Override PartName="/ppt/slides/_rels/slide30.xml.rels" ContentType="application/vnd.openxmlformats-package.relationships+xml"/>
  <Override PartName="/ppt/slides/_rels/slide15.xml.rels" ContentType="application/vnd.openxmlformats-package.relationships+xml"/>
  <Override PartName="/ppt/slides/_rels/slide13.xml.rels" ContentType="application/vnd.openxmlformats-package.relationships+xml"/>
  <Override PartName="/ppt/slides/_rels/slide12.xml.rels" ContentType="application/vnd.openxmlformats-package.relationships+xml"/>
  <Override PartName="/ppt/slides/_rels/slide14.xml.rels" ContentType="application/vnd.openxmlformats-package.relationships+xml"/>
  <Override PartName="/ppt/slides/_rels/slide20.xml.rels" ContentType="application/vnd.openxmlformats-package.relationships+xml"/>
  <Override PartName="/ppt/slides/_rels/slide50.xml.rels" ContentType="application/vnd.openxmlformats-package.relationships+xml"/>
  <Override PartName="/ppt/slides/_rels/slide17.xml.rels" ContentType="application/vnd.openxmlformats-package.relationships+xml"/>
  <Override PartName="/ppt/slides/_rels/slide2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22.xml.rels" ContentType="application/vnd.openxmlformats-package.relationships+xml"/>
  <Override PartName="/ppt/slides/_rels/slide16.xml.rels" ContentType="application/vnd.openxmlformats-package.relationships+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8.xml" ContentType="application/vnd.openxmlformats-officedocument.presentationml.slide+xml"/>
  <Override PartName="/ppt/slides/slide44.xml" ContentType="application/vnd.openxmlformats-officedocument.presentationml.slide+xml"/>
  <Override PartName="/ppt/slides/slide35.xml" ContentType="application/vnd.openxmlformats-officedocument.presentationml.slide+xml"/>
  <Override PartName="/ppt/slides/slide50.xml" ContentType="application/vnd.openxmlformats-officedocument.presentationml.slide+xml"/>
  <Override PartName="/ppt/slides/slide4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1.xml" ContentType="application/vnd.openxmlformats-officedocument.presentationml.slide+xml"/>
  <Override PartName="/ppt/slides/slide49.xml" ContentType="application/vnd.openxmlformats-officedocument.presentationml.slide+xml"/>
  <Override PartName="/ppt/slides/slide46.xml" ContentType="application/vnd.openxmlformats-officedocument.presentationml.slide+xml"/>
  <Override PartName="/ppt/slides/slide37.xml" ContentType="application/vnd.openxmlformats-officedocument.presentationml.slide+xml"/>
  <Override PartName="/ppt/slides/slide19.xml" ContentType="application/vnd.openxmlformats-officedocument.presentationml.slide+xml"/>
  <Override PartName="/ppt/slides/slide5.xml" ContentType="application/vnd.openxmlformats-officedocument.presentationml.slide+xml"/>
  <Override PartName="/ppt/slides/slide52.xml" ContentType="application/vnd.openxmlformats-officedocument.presentationml.slide+xml"/>
  <Override PartName="/ppt/slides/slide47.xml" ContentType="application/vnd.openxmlformats-officedocument.presentationml.slide+xml"/>
  <Override PartName="/ppt/slides/slide38.xml" ContentType="application/vnd.openxmlformats-officedocument.presentationml.slide+xml"/>
  <Override PartName="/ppt/slides/slide6.xml" ContentType="application/vnd.openxmlformats-officedocument.presentationml.slide+xml"/>
  <Override PartName="/ppt/slides/slide53.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10515600" cy="7772400"/>
  <p:notesSz cx="7772400" cy="100584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Slide">
    <p:bg>
      <p:bgPr>
        <a:blipFill rotWithShape="0">
          <a:blip r:embed="rId2"/>
          <a:tile tx="0" ty="0" sx="100000" sy="100000" algn="tl"/>
        </a:blip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788760" y="2414520"/>
            <a:ext cx="8938080" cy="1665720"/>
          </a:xfrm>
          <a:prstGeom prst="rect">
            <a:avLst/>
          </a:prstGeom>
          <a:noFill/>
          <a:ln w="0">
            <a:noFill/>
          </a:ln>
        </p:spPr>
        <p:txBody>
          <a:bodyPr lIns="107640" rIns="107640" tIns="53640" bIns="53640" anchor="ctr">
            <a:noAutofit/>
          </a:bodyPr>
          <a:p>
            <a:pPr indent="0" algn="ctr" defTabSz="537840">
              <a:lnSpc>
                <a:spcPct val="100000"/>
              </a:lnSpc>
              <a:buNone/>
            </a:pPr>
            <a:r>
              <a:rPr b="0" lang="en-US" sz="5200" strike="noStrike" u="none">
                <a:solidFill>
                  <a:schemeClr val="dk1"/>
                </a:solidFill>
                <a:effectLst/>
                <a:uFillTx/>
                <a:latin typeface="Calibri"/>
              </a:rPr>
              <a:t>Click to edit Master title style</a:t>
            </a:r>
            <a:endParaRPr b="0" lang="en-US" sz="5200" strike="noStrike" u="none">
              <a:solidFill>
                <a:schemeClr val="dk1"/>
              </a:solidFill>
              <a:effectLst/>
              <a:uFillTx/>
              <a:latin typeface="Calibri"/>
            </a:endParaRPr>
          </a:p>
        </p:txBody>
      </p:sp>
      <p:sp>
        <p:nvSpPr>
          <p:cNvPr id="1" name="PlaceHolder 2"/>
          <p:cNvSpPr>
            <a:spLocks noGrp="1"/>
          </p:cNvSpPr>
          <p:nvPr>
            <p:ph type="dt" idx="1"/>
          </p:nvPr>
        </p:nvSpPr>
        <p:spPr>
          <a:xfrm>
            <a:off x="525960" y="7203960"/>
            <a:ext cx="2453400" cy="413280"/>
          </a:xfrm>
          <a:prstGeom prst="rect">
            <a:avLst/>
          </a:prstGeom>
          <a:noFill/>
          <a:ln w="0">
            <a:noFill/>
          </a:ln>
        </p:spPr>
        <p:txBody>
          <a:bodyPr lIns="107640" rIns="107640" tIns="53640" bIns="53640" anchor="ctr">
            <a:noAutofit/>
          </a:bodyPr>
          <a:lstStyle>
            <a:lvl1pPr indent="0" defTabSz="537840">
              <a:lnSpc>
                <a:spcPct val="100000"/>
              </a:lnSpc>
              <a:buNone/>
              <a:defRPr b="0" lang="en-US" sz="1400" strike="noStrike" u="none">
                <a:solidFill>
                  <a:schemeClr val="dk1">
                    <a:tint val="75000"/>
                  </a:schemeClr>
                </a:solidFill>
                <a:effectLst/>
                <a:uFillTx/>
                <a:latin typeface="Calibri"/>
              </a:defRPr>
            </a:lvl1pPr>
          </a:lstStyle>
          <a:p>
            <a:pPr indent="0" defTabSz="537840">
              <a:lnSpc>
                <a:spcPct val="100000"/>
              </a:lnSpc>
              <a:buNone/>
            </a:pPr>
            <a:r>
              <a:rPr b="0" lang="en-US" sz="1400" strike="noStrike" u="none">
                <a:solidFill>
                  <a:schemeClr val="dk1">
                    <a:tint val="75000"/>
                  </a:schemeClr>
                </a:solidFill>
                <a:effectLst/>
                <a:uFillTx/>
                <a:latin typeface="Calibri"/>
              </a:rPr>
              <a:t>&lt;date/time&gt;</a:t>
            </a:r>
            <a:endParaRPr b="0" lang="en-US" sz="1400" strike="noStrike" u="none">
              <a:solidFill>
                <a:srgbClr val="000000"/>
              </a:solidFill>
              <a:effectLst/>
              <a:uFillTx/>
              <a:latin typeface="Times New Roman"/>
            </a:endParaRPr>
          </a:p>
        </p:txBody>
      </p:sp>
      <p:sp>
        <p:nvSpPr>
          <p:cNvPr id="2" name="PlaceHolder 3"/>
          <p:cNvSpPr>
            <a:spLocks noGrp="1"/>
          </p:cNvSpPr>
          <p:nvPr>
            <p:ph type="ftr" idx="2"/>
          </p:nvPr>
        </p:nvSpPr>
        <p:spPr>
          <a:xfrm>
            <a:off x="3592800" y="7203960"/>
            <a:ext cx="3329640" cy="413280"/>
          </a:xfrm>
          <a:prstGeom prst="rect">
            <a:avLst/>
          </a:prstGeom>
          <a:noFill/>
          <a:ln w="0">
            <a:noFill/>
          </a:ln>
        </p:spPr>
        <p:txBody>
          <a:bodyPr lIns="107640" rIns="107640" tIns="53640" bIns="53640" anchor="ctr">
            <a:noAutofit/>
          </a:bodyPr>
          <a:lstStyle>
            <a:lvl1pPr indent="0" algn="ctr">
              <a:buNone/>
              <a:defRPr b="0" lang="en-US" sz="1400" strike="noStrike" u="none">
                <a:solidFill>
                  <a:srgbClr val="000000"/>
                </a:solidFill>
                <a:effectLst/>
                <a:uFillTx/>
                <a:latin typeface="Times New Roman"/>
              </a:defRPr>
            </a:lvl1pPr>
          </a:lstStyle>
          <a:p>
            <a:pPr indent="0" algn="ctr">
              <a:buNone/>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3" name="PlaceHolder 4"/>
          <p:cNvSpPr>
            <a:spLocks noGrp="1"/>
          </p:cNvSpPr>
          <p:nvPr>
            <p:ph type="sldNum" idx="3"/>
          </p:nvPr>
        </p:nvSpPr>
        <p:spPr>
          <a:xfrm>
            <a:off x="7536240" y="7203960"/>
            <a:ext cx="2453400" cy="413280"/>
          </a:xfrm>
          <a:prstGeom prst="rect">
            <a:avLst/>
          </a:prstGeom>
          <a:noFill/>
          <a:ln w="0">
            <a:noFill/>
          </a:ln>
        </p:spPr>
        <p:txBody>
          <a:bodyPr lIns="107640" rIns="107640" tIns="53640" bIns="53640" anchor="ctr">
            <a:noAutofit/>
          </a:bodyPr>
          <a:lstStyle>
            <a:lvl1pPr indent="0" algn="r" defTabSz="537840">
              <a:lnSpc>
                <a:spcPct val="100000"/>
              </a:lnSpc>
              <a:buNone/>
              <a:defRPr b="0" lang="en-US" sz="1400" strike="noStrike" u="none">
                <a:solidFill>
                  <a:schemeClr val="dk1">
                    <a:tint val="75000"/>
                  </a:schemeClr>
                </a:solidFill>
                <a:effectLst/>
                <a:uFillTx/>
                <a:latin typeface="Calibri"/>
              </a:defRPr>
            </a:lvl1pPr>
          </a:lstStyle>
          <a:p>
            <a:pPr indent="0" algn="r" defTabSz="537840">
              <a:lnSpc>
                <a:spcPct val="100000"/>
              </a:lnSpc>
              <a:buNone/>
            </a:pPr>
            <a:fld id="{63A00660-F81B-4CDD-BFA8-7371E73B3ABA}" type="slidenum">
              <a:rPr b="0" lang="en-US" sz="1400" strike="noStrike" u="none">
                <a:solidFill>
                  <a:schemeClr val="dk1">
                    <a:tint val="75000"/>
                  </a:schemeClr>
                </a:solidFill>
                <a:effectLst/>
                <a:uFillTx/>
                <a:latin typeface="Calibri"/>
              </a:rPr>
              <a:t>&lt;number&gt;</a:t>
            </a:fld>
            <a:endParaRPr b="0" lang="en-US" sz="1400" strike="noStrike" u="none">
              <a:solidFill>
                <a:srgbClr val="000000"/>
              </a:solidFill>
              <a:effectLst/>
              <a:uFillTx/>
              <a:latin typeface="Times New Roman"/>
            </a:endParaRPr>
          </a:p>
        </p:txBody>
      </p:sp>
      <p:sp>
        <p:nvSpPr>
          <p:cNvPr id="4" name="PlaceHolder 5"/>
          <p:cNvSpPr>
            <a:spLocks noGrp="1"/>
          </p:cNvSpPr>
          <p:nvPr>
            <p:ph type="body"/>
          </p:nvPr>
        </p:nvSpPr>
        <p:spPr>
          <a:xfrm>
            <a:off x="525600" y="1818720"/>
            <a:ext cx="9463680" cy="45075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800" strike="noStrike" u="none">
                <a:solidFill>
                  <a:schemeClr val="dk1"/>
                </a:solidFill>
                <a:effectLst/>
                <a:uFillTx/>
                <a:latin typeface="Calibri"/>
              </a:rPr>
              <a:t>Click to edit the outline text format</a:t>
            </a:r>
            <a:endParaRPr b="0" lang="en-US" sz="3800" strike="noStrike" u="none">
              <a:solidFill>
                <a:schemeClr val="dk1"/>
              </a:solidFill>
              <a:effectLst/>
              <a:uFillTx/>
              <a:latin typeface="Calibri"/>
            </a:endParaRPr>
          </a:p>
          <a:p>
            <a:pPr lvl="1" marL="864000" indent="-324000">
              <a:spcBef>
                <a:spcPts val="1134"/>
              </a:spcBef>
              <a:buClr>
                <a:srgbClr val="000000"/>
              </a:buClr>
              <a:buSzPct val="75000"/>
              <a:buFont typeface="Symbol" charset="2"/>
              <a:buChar char=""/>
            </a:pPr>
            <a:r>
              <a:rPr b="0" lang="en-US" sz="2800" strike="noStrike" u="none">
                <a:solidFill>
                  <a:schemeClr val="dk1"/>
                </a:solidFill>
                <a:effectLst/>
                <a:uFillTx/>
                <a:latin typeface="Calibri"/>
              </a:rPr>
              <a:t>Second Outline Level</a:t>
            </a:r>
            <a:endParaRPr b="0" lang="en-US" sz="2800" strike="noStrike" u="none">
              <a:solidFill>
                <a:schemeClr val="dk1"/>
              </a:solidFill>
              <a:effectLst/>
              <a:uFillTx/>
              <a:latin typeface="Calibri"/>
            </a:endParaRPr>
          </a:p>
          <a:p>
            <a:pPr lvl="2" marL="1296000" indent="-288000">
              <a:spcBef>
                <a:spcPts val="850"/>
              </a:spcBef>
              <a:buClr>
                <a:srgbClr val="000000"/>
              </a:buClr>
              <a:buSzPct val="45000"/>
              <a:buFont typeface="Wingdings" charset="2"/>
              <a:buChar char=""/>
            </a:pPr>
            <a:r>
              <a:rPr b="0" lang="en-US" sz="2400" strike="noStrike" u="none">
                <a:solidFill>
                  <a:schemeClr val="dk1"/>
                </a:solidFill>
                <a:effectLst/>
                <a:uFillTx/>
                <a:latin typeface="Calibri"/>
              </a:rPr>
              <a:t>Third Outline Level</a:t>
            </a:r>
            <a:endParaRPr b="0" lang="en-US" sz="2400" strike="noStrike" u="none">
              <a:solidFill>
                <a:schemeClr val="dk1"/>
              </a:solidFill>
              <a:effectLst/>
              <a:uFillTx/>
              <a:latin typeface="Calibri"/>
            </a:endParaRPr>
          </a:p>
          <a:p>
            <a:pPr lvl="3" marL="1728000" indent="-216000">
              <a:spcBef>
                <a:spcPts val="567"/>
              </a:spcBef>
              <a:buClr>
                <a:srgbClr val="000000"/>
              </a:buClr>
              <a:buSzPct val="75000"/>
              <a:buFont typeface="Symbol" charset="2"/>
              <a:buChar char=""/>
            </a:pPr>
            <a:r>
              <a:rPr b="0" lang="en-US" sz="2400" strike="noStrike" u="none">
                <a:solidFill>
                  <a:schemeClr val="dk1"/>
                </a:solidFill>
                <a:effectLst/>
                <a:uFillTx/>
                <a:latin typeface="Calibri"/>
              </a:rPr>
              <a:t>Fourth Outline Level</a:t>
            </a:r>
            <a:endParaRPr b="0" lang="en-US" sz="2400" strike="noStrike" u="none">
              <a:solidFill>
                <a:schemeClr val="dk1"/>
              </a:solidFill>
              <a:effectLst/>
              <a:uFillTx/>
              <a:latin typeface="Calibri"/>
            </a:endParaRPr>
          </a:p>
          <a:p>
            <a:pPr lvl="4" marL="2160000" indent="-216000">
              <a:spcBef>
                <a:spcPts val="283"/>
              </a:spcBef>
              <a:buClr>
                <a:srgbClr val="000000"/>
              </a:buClr>
              <a:buSzPct val="45000"/>
              <a:buFont typeface="Wingdings" charset="2"/>
              <a:buChar char=""/>
            </a:pPr>
            <a:r>
              <a:rPr b="0" lang="en-US" sz="2000" strike="noStrike" u="none">
                <a:solidFill>
                  <a:schemeClr val="dk1"/>
                </a:solidFill>
                <a:effectLst/>
                <a:uFillTx/>
                <a:latin typeface="Calibri"/>
              </a:rPr>
              <a:t>Fifth Outline Level</a:t>
            </a:r>
            <a:endParaRPr b="0" lang="en-US" sz="2000" strike="noStrike" u="none">
              <a:solidFill>
                <a:schemeClr val="dk1"/>
              </a:solidFill>
              <a:effectLst/>
              <a:uFillTx/>
              <a:latin typeface="Calibri"/>
            </a:endParaRPr>
          </a:p>
          <a:p>
            <a:pPr lvl="5" marL="2592000" indent="-216000">
              <a:spcBef>
                <a:spcPts val="283"/>
              </a:spcBef>
              <a:buClr>
                <a:srgbClr val="000000"/>
              </a:buClr>
              <a:buSzPct val="45000"/>
              <a:buFont typeface="Wingdings" charset="2"/>
              <a:buChar char=""/>
            </a:pPr>
            <a:r>
              <a:rPr b="0" lang="en-US" sz="2000" strike="noStrike" u="none">
                <a:solidFill>
                  <a:schemeClr val="dk1"/>
                </a:solidFill>
                <a:effectLst/>
                <a:uFillTx/>
                <a:latin typeface="Calibri"/>
              </a:rPr>
              <a:t>Sixth Outline Level</a:t>
            </a:r>
            <a:endParaRPr b="0" lang="en-US" sz="2000" strike="noStrike" u="none">
              <a:solidFill>
                <a:schemeClr val="dk1"/>
              </a:solidFill>
              <a:effectLst/>
              <a:uFillTx/>
              <a:latin typeface="Calibri"/>
            </a:endParaRPr>
          </a:p>
          <a:p>
            <a:pPr lvl="6" marL="3024000" indent="-216000">
              <a:spcBef>
                <a:spcPts val="283"/>
              </a:spcBef>
              <a:buClr>
                <a:srgbClr val="000000"/>
              </a:buClr>
              <a:buSzPct val="45000"/>
              <a:buFont typeface="Wingdings" charset="2"/>
              <a:buChar char=""/>
            </a:pPr>
            <a:r>
              <a:rPr b="0" lang="en-US" sz="2000" strike="noStrike" u="none">
                <a:solidFill>
                  <a:schemeClr val="dk1"/>
                </a:solidFill>
                <a:effectLst/>
                <a:uFillTx/>
                <a:latin typeface="Calibri"/>
              </a:rPr>
              <a:t>Seventh Outline Level</a:t>
            </a:r>
            <a:endParaRPr b="0" lang="en-US" sz="2000" strike="noStrike" u="none">
              <a:solidFill>
                <a:schemeClr val="dk1"/>
              </a:solidFill>
              <a:effectLst/>
              <a:uFillTx/>
              <a:latin typeface="Calibri"/>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le and Vertical Text">
    <p:bg>
      <p:bgPr>
        <a:blipFill rotWithShape="0">
          <a:blip r:embed="rId2"/>
          <a:tile tx="0" ty="0" sx="100000" sy="100000" algn="tl"/>
        </a:blipFill>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525960" y="311400"/>
            <a:ext cx="9463680" cy="1294920"/>
          </a:xfrm>
          <a:prstGeom prst="rect">
            <a:avLst/>
          </a:prstGeom>
          <a:noFill/>
          <a:ln w="0">
            <a:noFill/>
          </a:ln>
        </p:spPr>
        <p:txBody>
          <a:bodyPr lIns="107640" rIns="107640" tIns="53640" bIns="53640" anchor="ctr">
            <a:noAutofit/>
          </a:bodyPr>
          <a:p>
            <a:pPr indent="0" algn="ctr" defTabSz="537840">
              <a:lnSpc>
                <a:spcPct val="100000"/>
              </a:lnSpc>
              <a:buNone/>
            </a:pPr>
            <a:r>
              <a:rPr b="0" lang="en-US" sz="5200" strike="noStrike" u="none">
                <a:solidFill>
                  <a:schemeClr val="dk1"/>
                </a:solidFill>
                <a:effectLst/>
                <a:uFillTx/>
                <a:latin typeface="Calibri"/>
              </a:rPr>
              <a:t>Click to edit Master title style</a:t>
            </a:r>
            <a:endParaRPr b="0" lang="en-US" sz="5200" strike="noStrike" u="none">
              <a:solidFill>
                <a:schemeClr val="dk1"/>
              </a:solidFill>
              <a:effectLst/>
              <a:uFillTx/>
              <a:latin typeface="Calibri"/>
            </a:endParaRPr>
          </a:p>
        </p:txBody>
      </p:sp>
      <p:sp>
        <p:nvSpPr>
          <p:cNvPr id="6" name="PlaceHolder 2"/>
          <p:cNvSpPr>
            <a:spLocks noGrp="1"/>
          </p:cNvSpPr>
          <p:nvPr>
            <p:ph type="body"/>
          </p:nvPr>
        </p:nvSpPr>
        <p:spPr>
          <a:xfrm>
            <a:off x="525960" y="1813680"/>
            <a:ext cx="9463680" cy="5128920"/>
          </a:xfrm>
          <a:prstGeom prst="rect">
            <a:avLst/>
          </a:prstGeom>
          <a:noFill/>
          <a:ln w="0">
            <a:noFill/>
          </a:ln>
        </p:spPr>
        <p:txBody>
          <a:bodyPr lIns="107640" rIns="107640" tIns="53640" bIns="53640" anchor="t" vert="eaVert">
            <a:noAutofit/>
          </a:bodyPr>
          <a:p>
            <a:pPr marL="403560" indent="-403560" defTabSz="537840">
              <a:lnSpc>
                <a:spcPct val="100000"/>
              </a:lnSpc>
              <a:spcBef>
                <a:spcPts val="760"/>
              </a:spcBef>
              <a:buClr>
                <a:srgbClr val="000000"/>
              </a:buClr>
              <a:buFont typeface="Arial"/>
              <a:buChar char="•"/>
            </a:pPr>
            <a:r>
              <a:rPr b="0" lang="en-US" sz="3800" strike="noStrike" u="none">
                <a:solidFill>
                  <a:schemeClr val="dk1"/>
                </a:solidFill>
                <a:effectLst/>
                <a:uFillTx/>
                <a:latin typeface="Calibri"/>
              </a:rPr>
              <a:t>Click to edit Master text styles</a:t>
            </a:r>
            <a:endParaRPr b="0" lang="en-US" sz="3800" strike="noStrike" u="none">
              <a:solidFill>
                <a:schemeClr val="dk1"/>
              </a:solidFill>
              <a:effectLst/>
              <a:uFillTx/>
              <a:latin typeface="Calibri"/>
            </a:endParaRPr>
          </a:p>
          <a:p>
            <a:pPr lvl="1" marL="874080" indent="-336240" defTabSz="537840">
              <a:lnSpc>
                <a:spcPct val="100000"/>
              </a:lnSpc>
              <a:spcBef>
                <a:spcPts val="660"/>
              </a:spcBef>
              <a:buClr>
                <a:srgbClr val="000000"/>
              </a:buClr>
              <a:buFont typeface="Arial"/>
              <a:buChar char="–"/>
            </a:pPr>
            <a:r>
              <a:rPr b="0" lang="en-US" sz="3300" strike="noStrike" u="none">
                <a:solidFill>
                  <a:schemeClr val="dk1"/>
                </a:solidFill>
                <a:effectLst/>
                <a:uFillTx/>
                <a:latin typeface="Calibri"/>
              </a:rPr>
              <a:t>Second level</a:t>
            </a:r>
            <a:endParaRPr b="0" lang="en-US" sz="3300" strike="noStrike" u="none">
              <a:solidFill>
                <a:schemeClr val="dk1"/>
              </a:solidFill>
              <a:effectLst/>
              <a:uFillTx/>
              <a:latin typeface="Calibri"/>
            </a:endParaRPr>
          </a:p>
          <a:p>
            <a:pPr lvl="2" marL="1344600" indent="-268920" defTabSz="537840">
              <a:lnSpc>
                <a:spcPct val="100000"/>
              </a:lnSpc>
              <a:spcBef>
                <a:spcPts val="561"/>
              </a:spcBef>
              <a:buClr>
                <a:srgbClr val="000000"/>
              </a:buClr>
              <a:buFont typeface="Arial"/>
              <a:buChar char="•"/>
            </a:pPr>
            <a:r>
              <a:rPr b="0" lang="en-US" sz="2800" strike="noStrike" u="none">
                <a:solidFill>
                  <a:schemeClr val="dk1"/>
                </a:solidFill>
                <a:effectLst/>
                <a:uFillTx/>
                <a:latin typeface="Calibri"/>
              </a:rPr>
              <a:t>Third level</a:t>
            </a:r>
            <a:endParaRPr b="0" lang="en-US" sz="2800" strike="noStrike" u="none">
              <a:solidFill>
                <a:schemeClr val="dk1"/>
              </a:solidFill>
              <a:effectLst/>
              <a:uFillTx/>
              <a:latin typeface="Calibri"/>
            </a:endParaRPr>
          </a:p>
          <a:p>
            <a:pPr lvl="3" marL="1882440" indent="-268920" defTabSz="537840">
              <a:lnSpc>
                <a:spcPct val="100000"/>
              </a:lnSpc>
              <a:spcBef>
                <a:spcPts val="479"/>
              </a:spcBef>
              <a:buClr>
                <a:srgbClr val="000000"/>
              </a:buClr>
              <a:buFont typeface="Arial"/>
              <a:buChar char="–"/>
            </a:pPr>
            <a:r>
              <a:rPr b="0" lang="en-US" sz="2400" strike="noStrike" u="none">
                <a:solidFill>
                  <a:schemeClr val="dk1"/>
                </a:solidFill>
                <a:effectLst/>
                <a:uFillTx/>
                <a:latin typeface="Calibri"/>
              </a:rPr>
              <a:t>Fourth level</a:t>
            </a:r>
            <a:endParaRPr b="0" lang="en-US" sz="2400" strike="noStrike" u="none">
              <a:solidFill>
                <a:schemeClr val="dk1"/>
              </a:solidFill>
              <a:effectLst/>
              <a:uFillTx/>
              <a:latin typeface="Calibri"/>
            </a:endParaRPr>
          </a:p>
          <a:p>
            <a:pPr lvl="4" marL="2420280" indent="-268920" defTabSz="537840">
              <a:lnSpc>
                <a:spcPct val="100000"/>
              </a:lnSpc>
              <a:spcBef>
                <a:spcPts val="479"/>
              </a:spcBef>
              <a:buClr>
                <a:srgbClr val="000000"/>
              </a:buClr>
              <a:buFont typeface="Arial"/>
              <a:buChar char="»"/>
            </a:pPr>
            <a:r>
              <a:rPr b="0" lang="en-US" sz="2400" strike="noStrike" u="none">
                <a:solidFill>
                  <a:schemeClr val="dk1"/>
                </a:solidFill>
                <a:effectLst/>
                <a:uFillTx/>
                <a:latin typeface="Calibri"/>
              </a:rPr>
              <a:t>Fifth level</a:t>
            </a:r>
            <a:endParaRPr b="0" lang="en-US" sz="2400" strike="noStrike" u="none">
              <a:solidFill>
                <a:schemeClr val="dk1"/>
              </a:solidFill>
              <a:effectLst/>
              <a:uFillTx/>
              <a:latin typeface="Calibri"/>
            </a:endParaRPr>
          </a:p>
        </p:txBody>
      </p:sp>
      <p:sp>
        <p:nvSpPr>
          <p:cNvPr id="7" name="PlaceHolder 3"/>
          <p:cNvSpPr>
            <a:spLocks noGrp="1"/>
          </p:cNvSpPr>
          <p:nvPr>
            <p:ph type="dt" idx="4"/>
          </p:nvPr>
        </p:nvSpPr>
        <p:spPr>
          <a:xfrm>
            <a:off x="525960" y="7203960"/>
            <a:ext cx="2453400" cy="413280"/>
          </a:xfrm>
          <a:prstGeom prst="rect">
            <a:avLst/>
          </a:prstGeom>
          <a:noFill/>
          <a:ln w="0">
            <a:noFill/>
          </a:ln>
        </p:spPr>
        <p:txBody>
          <a:bodyPr lIns="107640" rIns="107640" tIns="53640" bIns="53640" anchor="ctr">
            <a:noAutofit/>
          </a:bodyPr>
          <a:lstStyle>
            <a:lvl1pPr indent="0" defTabSz="537840">
              <a:lnSpc>
                <a:spcPct val="100000"/>
              </a:lnSpc>
              <a:buNone/>
              <a:defRPr b="0" lang="en-US" sz="1400" strike="noStrike" u="none">
                <a:solidFill>
                  <a:schemeClr val="dk1">
                    <a:tint val="75000"/>
                  </a:schemeClr>
                </a:solidFill>
                <a:effectLst/>
                <a:uFillTx/>
                <a:latin typeface="Calibri"/>
              </a:defRPr>
            </a:lvl1pPr>
          </a:lstStyle>
          <a:p>
            <a:pPr indent="0" defTabSz="537840">
              <a:lnSpc>
                <a:spcPct val="100000"/>
              </a:lnSpc>
              <a:buNone/>
            </a:pPr>
            <a:r>
              <a:rPr b="0" lang="en-US" sz="1400" strike="noStrike" u="none">
                <a:solidFill>
                  <a:schemeClr val="dk1">
                    <a:tint val="75000"/>
                  </a:schemeClr>
                </a:solidFill>
                <a:effectLst/>
                <a:uFillTx/>
                <a:latin typeface="Calibri"/>
              </a:rPr>
              <a:t>&lt;date/time&gt;</a:t>
            </a:r>
            <a:endParaRPr b="0" lang="en-US" sz="1400" strike="noStrike" u="none">
              <a:solidFill>
                <a:srgbClr val="000000"/>
              </a:solidFill>
              <a:effectLst/>
              <a:uFillTx/>
              <a:latin typeface="Times New Roman"/>
            </a:endParaRPr>
          </a:p>
        </p:txBody>
      </p:sp>
      <p:sp>
        <p:nvSpPr>
          <p:cNvPr id="8" name="PlaceHolder 4"/>
          <p:cNvSpPr>
            <a:spLocks noGrp="1"/>
          </p:cNvSpPr>
          <p:nvPr>
            <p:ph type="ftr" idx="5"/>
          </p:nvPr>
        </p:nvSpPr>
        <p:spPr>
          <a:xfrm>
            <a:off x="3592800" y="7203960"/>
            <a:ext cx="3329640" cy="413280"/>
          </a:xfrm>
          <a:prstGeom prst="rect">
            <a:avLst/>
          </a:prstGeom>
          <a:noFill/>
          <a:ln w="0">
            <a:noFill/>
          </a:ln>
        </p:spPr>
        <p:txBody>
          <a:bodyPr lIns="107640" rIns="107640" tIns="53640" bIns="53640" anchor="ctr">
            <a:noAutofit/>
          </a:bodyPr>
          <a:lstStyle>
            <a:lvl1pPr indent="0" algn="ctr">
              <a:buNone/>
              <a:defRPr b="0" lang="en-US" sz="1400" strike="noStrike" u="none">
                <a:solidFill>
                  <a:srgbClr val="000000"/>
                </a:solidFill>
                <a:effectLst/>
                <a:uFillTx/>
                <a:latin typeface="Times New Roman"/>
              </a:defRPr>
            </a:lvl1pPr>
          </a:lstStyle>
          <a:p>
            <a:pPr indent="0" algn="ctr">
              <a:buNone/>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9" name="PlaceHolder 5"/>
          <p:cNvSpPr>
            <a:spLocks noGrp="1"/>
          </p:cNvSpPr>
          <p:nvPr>
            <p:ph type="sldNum" idx="6"/>
          </p:nvPr>
        </p:nvSpPr>
        <p:spPr>
          <a:xfrm>
            <a:off x="7536240" y="7203960"/>
            <a:ext cx="2453400" cy="413280"/>
          </a:xfrm>
          <a:prstGeom prst="rect">
            <a:avLst/>
          </a:prstGeom>
          <a:noFill/>
          <a:ln w="0">
            <a:noFill/>
          </a:ln>
        </p:spPr>
        <p:txBody>
          <a:bodyPr lIns="107640" rIns="107640" tIns="53640" bIns="53640" anchor="ctr">
            <a:noAutofit/>
          </a:bodyPr>
          <a:lstStyle>
            <a:lvl1pPr indent="0" algn="r" defTabSz="537840">
              <a:lnSpc>
                <a:spcPct val="100000"/>
              </a:lnSpc>
              <a:buNone/>
              <a:defRPr b="0" lang="en-US" sz="1400" strike="noStrike" u="none">
                <a:solidFill>
                  <a:schemeClr val="dk1">
                    <a:tint val="75000"/>
                  </a:schemeClr>
                </a:solidFill>
                <a:effectLst/>
                <a:uFillTx/>
                <a:latin typeface="Calibri"/>
              </a:defRPr>
            </a:lvl1pPr>
          </a:lstStyle>
          <a:p>
            <a:pPr indent="0" algn="r" defTabSz="537840">
              <a:lnSpc>
                <a:spcPct val="100000"/>
              </a:lnSpc>
              <a:buNone/>
            </a:pPr>
            <a:fld id="{4224AAF7-6C87-4D3B-9A81-6191DD5B160A}" type="slidenum">
              <a:rPr b="0" lang="en-US" sz="1400" strike="noStrike" u="none">
                <a:solidFill>
                  <a:schemeClr val="dk1">
                    <a:tint val="75000"/>
                  </a:schemeClr>
                </a:solidFill>
                <a:effectLst/>
                <a:uFillTx/>
                <a:latin typeface="Calibri"/>
              </a:rPr>
              <a:t>&lt;number&gt;</a:t>
            </a:fld>
            <a:endParaRPr b="0" lang="en-US" sz="1400" strike="noStrike" u="none">
              <a:solidFill>
                <a:srgbClr val="000000"/>
              </a:solidFill>
              <a:effectLst/>
              <a:uFillTx/>
              <a:latin typeface="Times New Roman"/>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cal Title and Text">
    <p:bg>
      <p:bgPr>
        <a:blipFill rotWithShape="0">
          <a:blip r:embed="rId2"/>
          <a:tile tx="0" ty="0" sx="100000" sy="100000" algn="tl"/>
        </a:blipFill>
      </p:bgPr>
    </p:bg>
    <p:spTree>
      <p:nvGrpSpPr>
        <p:cNvPr id="1" name=""/>
        <p:cNvGrpSpPr/>
        <p:nvPr/>
      </p:nvGrpSpPr>
      <p:grpSpPr>
        <a:xfrm>
          <a:off x="0" y="0"/>
          <a:ext cx="0" cy="0"/>
          <a:chOff x="0" y="0"/>
          <a:chExt cx="0" cy="0"/>
        </a:xfrm>
      </p:grpSpPr>
      <p:sp>
        <p:nvSpPr>
          <p:cNvPr id="10" name="PlaceHolder 1"/>
          <p:cNvSpPr>
            <a:spLocks noGrp="1"/>
          </p:cNvSpPr>
          <p:nvPr>
            <p:ph type="title"/>
          </p:nvPr>
        </p:nvSpPr>
        <p:spPr>
          <a:xfrm>
            <a:off x="7623720" y="289800"/>
            <a:ext cx="2365560" cy="6190560"/>
          </a:xfrm>
          <a:prstGeom prst="rect">
            <a:avLst/>
          </a:prstGeom>
          <a:noFill/>
          <a:ln w="0">
            <a:noFill/>
          </a:ln>
        </p:spPr>
        <p:txBody>
          <a:bodyPr lIns="107640" rIns="107640" tIns="53640" bIns="53640" anchor="ctr" vert="eaVert">
            <a:noAutofit/>
          </a:bodyPr>
          <a:p>
            <a:pPr indent="0" algn="ctr" defTabSz="537840">
              <a:lnSpc>
                <a:spcPct val="100000"/>
              </a:lnSpc>
              <a:buNone/>
            </a:pPr>
            <a:r>
              <a:rPr b="0" lang="en-US" sz="5200" strike="noStrike" u="none">
                <a:solidFill>
                  <a:schemeClr val="dk1"/>
                </a:solidFill>
                <a:effectLst/>
                <a:uFillTx/>
                <a:latin typeface="Calibri"/>
              </a:rPr>
              <a:t>Click to edit Master title style</a:t>
            </a:r>
            <a:endParaRPr b="0" lang="en-US" sz="5200" strike="noStrike" u="none">
              <a:solidFill>
                <a:schemeClr val="dk1"/>
              </a:solidFill>
              <a:effectLst/>
              <a:uFillTx/>
              <a:latin typeface="Calibri"/>
            </a:endParaRPr>
          </a:p>
        </p:txBody>
      </p:sp>
      <p:sp>
        <p:nvSpPr>
          <p:cNvPr id="11" name="PlaceHolder 2"/>
          <p:cNvSpPr>
            <a:spLocks noGrp="1"/>
          </p:cNvSpPr>
          <p:nvPr>
            <p:ph type="body"/>
          </p:nvPr>
        </p:nvSpPr>
        <p:spPr>
          <a:xfrm>
            <a:off x="525960" y="289800"/>
            <a:ext cx="6922440" cy="6190560"/>
          </a:xfrm>
          <a:prstGeom prst="rect">
            <a:avLst/>
          </a:prstGeom>
          <a:noFill/>
          <a:ln w="0">
            <a:noFill/>
          </a:ln>
        </p:spPr>
        <p:txBody>
          <a:bodyPr lIns="107640" rIns="107640" tIns="53640" bIns="53640" anchor="t" vert="eaVert">
            <a:noAutofit/>
          </a:bodyPr>
          <a:p>
            <a:pPr marL="403560" indent="-403560" defTabSz="537840">
              <a:lnSpc>
                <a:spcPct val="100000"/>
              </a:lnSpc>
              <a:spcBef>
                <a:spcPts val="760"/>
              </a:spcBef>
              <a:buClr>
                <a:srgbClr val="000000"/>
              </a:buClr>
              <a:buFont typeface="Arial"/>
              <a:buChar char="•"/>
            </a:pPr>
            <a:r>
              <a:rPr b="0" lang="en-US" sz="3800" strike="noStrike" u="none">
                <a:solidFill>
                  <a:schemeClr val="dk1"/>
                </a:solidFill>
                <a:effectLst/>
                <a:uFillTx/>
                <a:latin typeface="Calibri"/>
              </a:rPr>
              <a:t>Click to edit Master text styles</a:t>
            </a:r>
            <a:endParaRPr b="0" lang="en-US" sz="3800" strike="noStrike" u="none">
              <a:solidFill>
                <a:schemeClr val="dk1"/>
              </a:solidFill>
              <a:effectLst/>
              <a:uFillTx/>
              <a:latin typeface="Calibri"/>
            </a:endParaRPr>
          </a:p>
          <a:p>
            <a:pPr lvl="1" marL="874080" indent="-336240" defTabSz="537840">
              <a:lnSpc>
                <a:spcPct val="100000"/>
              </a:lnSpc>
              <a:spcBef>
                <a:spcPts val="660"/>
              </a:spcBef>
              <a:buClr>
                <a:srgbClr val="000000"/>
              </a:buClr>
              <a:buFont typeface="Arial"/>
              <a:buChar char="–"/>
            </a:pPr>
            <a:r>
              <a:rPr b="0" lang="en-US" sz="3300" strike="noStrike" u="none">
                <a:solidFill>
                  <a:schemeClr val="dk1"/>
                </a:solidFill>
                <a:effectLst/>
                <a:uFillTx/>
                <a:latin typeface="Calibri"/>
              </a:rPr>
              <a:t>Second level</a:t>
            </a:r>
            <a:endParaRPr b="0" lang="en-US" sz="3300" strike="noStrike" u="none">
              <a:solidFill>
                <a:schemeClr val="dk1"/>
              </a:solidFill>
              <a:effectLst/>
              <a:uFillTx/>
              <a:latin typeface="Calibri"/>
            </a:endParaRPr>
          </a:p>
          <a:p>
            <a:pPr lvl="2" marL="1344600" indent="-268920" defTabSz="537840">
              <a:lnSpc>
                <a:spcPct val="100000"/>
              </a:lnSpc>
              <a:spcBef>
                <a:spcPts val="561"/>
              </a:spcBef>
              <a:buClr>
                <a:srgbClr val="000000"/>
              </a:buClr>
              <a:buFont typeface="Arial"/>
              <a:buChar char="•"/>
            </a:pPr>
            <a:r>
              <a:rPr b="0" lang="en-US" sz="2800" strike="noStrike" u="none">
                <a:solidFill>
                  <a:schemeClr val="dk1"/>
                </a:solidFill>
                <a:effectLst/>
                <a:uFillTx/>
                <a:latin typeface="Calibri"/>
              </a:rPr>
              <a:t>Third level</a:t>
            </a:r>
            <a:endParaRPr b="0" lang="en-US" sz="2800" strike="noStrike" u="none">
              <a:solidFill>
                <a:schemeClr val="dk1"/>
              </a:solidFill>
              <a:effectLst/>
              <a:uFillTx/>
              <a:latin typeface="Calibri"/>
            </a:endParaRPr>
          </a:p>
          <a:p>
            <a:pPr lvl="3" marL="1882440" indent="-268920" defTabSz="537840">
              <a:lnSpc>
                <a:spcPct val="100000"/>
              </a:lnSpc>
              <a:spcBef>
                <a:spcPts val="479"/>
              </a:spcBef>
              <a:buClr>
                <a:srgbClr val="000000"/>
              </a:buClr>
              <a:buFont typeface="Arial"/>
              <a:buChar char="–"/>
            </a:pPr>
            <a:r>
              <a:rPr b="0" lang="en-US" sz="2400" strike="noStrike" u="none">
                <a:solidFill>
                  <a:schemeClr val="dk1"/>
                </a:solidFill>
                <a:effectLst/>
                <a:uFillTx/>
                <a:latin typeface="Calibri"/>
              </a:rPr>
              <a:t>Fourth level</a:t>
            </a:r>
            <a:endParaRPr b="0" lang="en-US" sz="2400" strike="noStrike" u="none">
              <a:solidFill>
                <a:schemeClr val="dk1"/>
              </a:solidFill>
              <a:effectLst/>
              <a:uFillTx/>
              <a:latin typeface="Calibri"/>
            </a:endParaRPr>
          </a:p>
          <a:p>
            <a:pPr lvl="4" marL="2420280" indent="-268920" defTabSz="537840">
              <a:lnSpc>
                <a:spcPct val="100000"/>
              </a:lnSpc>
              <a:spcBef>
                <a:spcPts val="479"/>
              </a:spcBef>
              <a:buClr>
                <a:srgbClr val="000000"/>
              </a:buClr>
              <a:buFont typeface="Arial"/>
              <a:buChar char="»"/>
            </a:pPr>
            <a:r>
              <a:rPr b="0" lang="en-US" sz="2400" strike="noStrike" u="none">
                <a:solidFill>
                  <a:schemeClr val="dk1"/>
                </a:solidFill>
                <a:effectLst/>
                <a:uFillTx/>
                <a:latin typeface="Calibri"/>
              </a:rPr>
              <a:t>Fifth level</a:t>
            </a:r>
            <a:endParaRPr b="0" lang="en-US" sz="2400" strike="noStrike" u="none">
              <a:solidFill>
                <a:schemeClr val="dk1"/>
              </a:solidFill>
              <a:effectLst/>
              <a:uFillTx/>
              <a:latin typeface="Calibri"/>
            </a:endParaRPr>
          </a:p>
        </p:txBody>
      </p:sp>
      <p:sp>
        <p:nvSpPr>
          <p:cNvPr id="12" name="PlaceHolder 3"/>
          <p:cNvSpPr>
            <a:spLocks noGrp="1"/>
          </p:cNvSpPr>
          <p:nvPr>
            <p:ph type="dt" idx="7"/>
          </p:nvPr>
        </p:nvSpPr>
        <p:spPr>
          <a:xfrm>
            <a:off x="525960" y="7203960"/>
            <a:ext cx="2453400" cy="413280"/>
          </a:xfrm>
          <a:prstGeom prst="rect">
            <a:avLst/>
          </a:prstGeom>
          <a:noFill/>
          <a:ln w="0">
            <a:noFill/>
          </a:ln>
        </p:spPr>
        <p:txBody>
          <a:bodyPr lIns="107640" rIns="107640" tIns="53640" bIns="53640" anchor="ctr">
            <a:noAutofit/>
          </a:bodyPr>
          <a:lstStyle>
            <a:lvl1pPr indent="0" defTabSz="537840">
              <a:lnSpc>
                <a:spcPct val="100000"/>
              </a:lnSpc>
              <a:buNone/>
              <a:defRPr b="0" lang="en-US" sz="1400" strike="noStrike" u="none">
                <a:solidFill>
                  <a:schemeClr val="dk1">
                    <a:tint val="75000"/>
                  </a:schemeClr>
                </a:solidFill>
                <a:effectLst/>
                <a:uFillTx/>
                <a:latin typeface="Calibri"/>
              </a:defRPr>
            </a:lvl1pPr>
          </a:lstStyle>
          <a:p>
            <a:pPr indent="0" defTabSz="537840">
              <a:lnSpc>
                <a:spcPct val="100000"/>
              </a:lnSpc>
              <a:buNone/>
            </a:pPr>
            <a:r>
              <a:rPr b="0" lang="en-US" sz="1400" strike="noStrike" u="none">
                <a:solidFill>
                  <a:schemeClr val="dk1">
                    <a:tint val="75000"/>
                  </a:schemeClr>
                </a:solidFill>
                <a:effectLst/>
                <a:uFillTx/>
                <a:latin typeface="Calibri"/>
              </a:rPr>
              <a:t>&lt;date/time&gt;</a:t>
            </a:r>
            <a:endParaRPr b="0" lang="en-US" sz="1400" strike="noStrike" u="none">
              <a:solidFill>
                <a:srgbClr val="000000"/>
              </a:solidFill>
              <a:effectLst/>
              <a:uFillTx/>
              <a:latin typeface="Times New Roman"/>
            </a:endParaRPr>
          </a:p>
        </p:txBody>
      </p:sp>
      <p:sp>
        <p:nvSpPr>
          <p:cNvPr id="13" name="PlaceHolder 4"/>
          <p:cNvSpPr>
            <a:spLocks noGrp="1"/>
          </p:cNvSpPr>
          <p:nvPr>
            <p:ph type="ftr" idx="8"/>
          </p:nvPr>
        </p:nvSpPr>
        <p:spPr>
          <a:xfrm>
            <a:off x="3592800" y="7203960"/>
            <a:ext cx="3329640" cy="413280"/>
          </a:xfrm>
          <a:prstGeom prst="rect">
            <a:avLst/>
          </a:prstGeom>
          <a:noFill/>
          <a:ln w="0">
            <a:noFill/>
          </a:ln>
        </p:spPr>
        <p:txBody>
          <a:bodyPr lIns="107640" rIns="107640" tIns="53640" bIns="53640" anchor="ctr">
            <a:noAutofit/>
          </a:bodyPr>
          <a:lstStyle>
            <a:lvl1pPr indent="0" algn="ctr">
              <a:buNone/>
              <a:defRPr b="0" lang="en-US" sz="1400" strike="noStrike" u="none">
                <a:solidFill>
                  <a:srgbClr val="000000"/>
                </a:solidFill>
                <a:effectLst/>
                <a:uFillTx/>
                <a:latin typeface="Times New Roman"/>
              </a:defRPr>
            </a:lvl1pPr>
          </a:lstStyle>
          <a:p>
            <a:pPr indent="0" algn="ctr">
              <a:buNone/>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14" name="PlaceHolder 5"/>
          <p:cNvSpPr>
            <a:spLocks noGrp="1"/>
          </p:cNvSpPr>
          <p:nvPr>
            <p:ph type="sldNum" idx="9"/>
          </p:nvPr>
        </p:nvSpPr>
        <p:spPr>
          <a:xfrm>
            <a:off x="7536240" y="7203960"/>
            <a:ext cx="2453400" cy="413280"/>
          </a:xfrm>
          <a:prstGeom prst="rect">
            <a:avLst/>
          </a:prstGeom>
          <a:noFill/>
          <a:ln w="0">
            <a:noFill/>
          </a:ln>
        </p:spPr>
        <p:txBody>
          <a:bodyPr lIns="107640" rIns="107640" tIns="53640" bIns="53640" anchor="ctr">
            <a:noAutofit/>
          </a:bodyPr>
          <a:lstStyle>
            <a:lvl1pPr indent="0" algn="r" defTabSz="537840">
              <a:lnSpc>
                <a:spcPct val="100000"/>
              </a:lnSpc>
              <a:buNone/>
              <a:defRPr b="0" lang="en-US" sz="1400" strike="noStrike" u="none">
                <a:solidFill>
                  <a:schemeClr val="dk1">
                    <a:tint val="75000"/>
                  </a:schemeClr>
                </a:solidFill>
                <a:effectLst/>
                <a:uFillTx/>
                <a:latin typeface="Calibri"/>
              </a:defRPr>
            </a:lvl1pPr>
          </a:lstStyle>
          <a:p>
            <a:pPr indent="0" algn="r" defTabSz="537840">
              <a:lnSpc>
                <a:spcPct val="100000"/>
              </a:lnSpc>
              <a:buNone/>
            </a:pPr>
            <a:fld id="{C693EC1D-2491-4F6C-9D4C-17E6EA375203}" type="slidenum">
              <a:rPr b="0" lang="en-US" sz="1400" strike="noStrike" u="none">
                <a:solidFill>
                  <a:schemeClr val="dk1">
                    <a:tint val="75000"/>
                  </a:schemeClr>
                </a:solidFill>
                <a:effectLst/>
                <a:uFillTx/>
                <a:latin typeface="Calibri"/>
              </a:rPr>
              <a:t>&lt;number&gt;</a:t>
            </a:fld>
            <a:endParaRPr b="0" lang="en-US" sz="1400" strike="noStrike" u="none">
              <a:solidFill>
                <a:srgbClr val="000000"/>
              </a:solidFill>
              <a:effectLst/>
              <a:uFillTx/>
              <a:latin typeface="Times New Roman"/>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Content">
    <p:bg>
      <p:bgPr>
        <a:blipFill rotWithShape="0">
          <a:blip r:embed="rId2"/>
          <a:tile tx="0" ty="0" sx="100000" sy="100000" algn="tl"/>
        </a:blipFill>
      </p:bgPr>
    </p:bg>
    <p:spTree>
      <p:nvGrpSpPr>
        <p:cNvPr id="1" name=""/>
        <p:cNvGrpSpPr/>
        <p:nvPr/>
      </p:nvGrpSpPr>
      <p:grpSpPr>
        <a:xfrm>
          <a:off x="0" y="0"/>
          <a:ext cx="0" cy="0"/>
          <a:chOff x="0" y="0"/>
          <a:chExt cx="0" cy="0"/>
        </a:xfrm>
      </p:grpSpPr>
      <p:sp>
        <p:nvSpPr>
          <p:cNvPr id="15" name="PlaceHolder 1"/>
          <p:cNvSpPr>
            <a:spLocks noGrp="1"/>
          </p:cNvSpPr>
          <p:nvPr>
            <p:ph type="title"/>
          </p:nvPr>
        </p:nvSpPr>
        <p:spPr>
          <a:xfrm>
            <a:off x="525960" y="311400"/>
            <a:ext cx="9463680" cy="1294920"/>
          </a:xfrm>
          <a:prstGeom prst="rect">
            <a:avLst/>
          </a:prstGeom>
          <a:noFill/>
          <a:ln w="0">
            <a:noFill/>
          </a:ln>
        </p:spPr>
        <p:txBody>
          <a:bodyPr lIns="107640" rIns="107640" tIns="53640" bIns="53640" anchor="ctr">
            <a:noAutofit/>
          </a:bodyPr>
          <a:p>
            <a:pPr indent="0" algn="ctr" defTabSz="537840">
              <a:lnSpc>
                <a:spcPct val="100000"/>
              </a:lnSpc>
              <a:buNone/>
            </a:pPr>
            <a:r>
              <a:rPr b="0" lang="en-US" sz="5200" strike="noStrike" u="none">
                <a:solidFill>
                  <a:schemeClr val="dk1"/>
                </a:solidFill>
                <a:effectLst/>
                <a:uFillTx/>
                <a:latin typeface="Calibri"/>
              </a:rPr>
              <a:t>Click to edit Master title style</a:t>
            </a:r>
            <a:endParaRPr b="0" lang="en-US" sz="5200" strike="noStrike" u="none">
              <a:solidFill>
                <a:schemeClr val="dk1"/>
              </a:solidFill>
              <a:effectLst/>
              <a:uFillTx/>
              <a:latin typeface="Calibri"/>
            </a:endParaRPr>
          </a:p>
        </p:txBody>
      </p:sp>
      <p:sp>
        <p:nvSpPr>
          <p:cNvPr id="16" name="PlaceHolder 2"/>
          <p:cNvSpPr>
            <a:spLocks noGrp="1"/>
          </p:cNvSpPr>
          <p:nvPr>
            <p:ph type="body"/>
          </p:nvPr>
        </p:nvSpPr>
        <p:spPr>
          <a:xfrm>
            <a:off x="525960" y="1813680"/>
            <a:ext cx="9463680" cy="5128920"/>
          </a:xfrm>
          <a:prstGeom prst="rect">
            <a:avLst/>
          </a:prstGeom>
          <a:noFill/>
          <a:ln w="0">
            <a:noFill/>
          </a:ln>
        </p:spPr>
        <p:txBody>
          <a:bodyPr lIns="107640" rIns="107640" tIns="53640" bIns="53640" anchor="t">
            <a:noAutofit/>
          </a:bodyPr>
          <a:p>
            <a:pPr marL="403560" indent="-403560" defTabSz="537840">
              <a:lnSpc>
                <a:spcPct val="100000"/>
              </a:lnSpc>
              <a:spcBef>
                <a:spcPts val="760"/>
              </a:spcBef>
              <a:buClr>
                <a:srgbClr val="000000"/>
              </a:buClr>
              <a:buFont typeface="Arial"/>
              <a:buChar char="•"/>
            </a:pPr>
            <a:r>
              <a:rPr b="0" lang="en-US" sz="3800" strike="noStrike" u="none">
                <a:solidFill>
                  <a:schemeClr val="dk1"/>
                </a:solidFill>
                <a:effectLst/>
                <a:uFillTx/>
                <a:latin typeface="Calibri"/>
              </a:rPr>
              <a:t>Click to edit Master text styles</a:t>
            </a:r>
            <a:endParaRPr b="0" lang="en-US" sz="3800" strike="noStrike" u="none">
              <a:solidFill>
                <a:schemeClr val="dk1"/>
              </a:solidFill>
              <a:effectLst/>
              <a:uFillTx/>
              <a:latin typeface="Calibri"/>
            </a:endParaRPr>
          </a:p>
          <a:p>
            <a:pPr lvl="1" marL="874080" indent="-336240" defTabSz="537840">
              <a:lnSpc>
                <a:spcPct val="100000"/>
              </a:lnSpc>
              <a:spcBef>
                <a:spcPts val="660"/>
              </a:spcBef>
              <a:buClr>
                <a:srgbClr val="000000"/>
              </a:buClr>
              <a:buFont typeface="Arial"/>
              <a:buChar char="–"/>
            </a:pPr>
            <a:r>
              <a:rPr b="0" lang="en-US" sz="3300" strike="noStrike" u="none">
                <a:solidFill>
                  <a:schemeClr val="dk1"/>
                </a:solidFill>
                <a:effectLst/>
                <a:uFillTx/>
                <a:latin typeface="Calibri"/>
              </a:rPr>
              <a:t>Second level</a:t>
            </a:r>
            <a:endParaRPr b="0" lang="en-US" sz="3300" strike="noStrike" u="none">
              <a:solidFill>
                <a:schemeClr val="dk1"/>
              </a:solidFill>
              <a:effectLst/>
              <a:uFillTx/>
              <a:latin typeface="Calibri"/>
            </a:endParaRPr>
          </a:p>
          <a:p>
            <a:pPr lvl="2" marL="1344600" indent="-268920" defTabSz="537840">
              <a:lnSpc>
                <a:spcPct val="100000"/>
              </a:lnSpc>
              <a:spcBef>
                <a:spcPts val="561"/>
              </a:spcBef>
              <a:buClr>
                <a:srgbClr val="000000"/>
              </a:buClr>
              <a:buFont typeface="Arial"/>
              <a:buChar char="•"/>
            </a:pPr>
            <a:r>
              <a:rPr b="0" lang="en-US" sz="2800" strike="noStrike" u="none">
                <a:solidFill>
                  <a:schemeClr val="dk1"/>
                </a:solidFill>
                <a:effectLst/>
                <a:uFillTx/>
                <a:latin typeface="Calibri"/>
              </a:rPr>
              <a:t>Third level</a:t>
            </a:r>
            <a:endParaRPr b="0" lang="en-US" sz="2800" strike="noStrike" u="none">
              <a:solidFill>
                <a:schemeClr val="dk1"/>
              </a:solidFill>
              <a:effectLst/>
              <a:uFillTx/>
              <a:latin typeface="Calibri"/>
            </a:endParaRPr>
          </a:p>
          <a:p>
            <a:pPr lvl="3" marL="1882440" indent="-268920" defTabSz="537840">
              <a:lnSpc>
                <a:spcPct val="100000"/>
              </a:lnSpc>
              <a:spcBef>
                <a:spcPts val="479"/>
              </a:spcBef>
              <a:buClr>
                <a:srgbClr val="000000"/>
              </a:buClr>
              <a:buFont typeface="Arial"/>
              <a:buChar char="–"/>
            </a:pPr>
            <a:r>
              <a:rPr b="0" lang="en-US" sz="2400" strike="noStrike" u="none">
                <a:solidFill>
                  <a:schemeClr val="dk1"/>
                </a:solidFill>
                <a:effectLst/>
                <a:uFillTx/>
                <a:latin typeface="Calibri"/>
              </a:rPr>
              <a:t>Fourth level</a:t>
            </a:r>
            <a:endParaRPr b="0" lang="en-US" sz="2400" strike="noStrike" u="none">
              <a:solidFill>
                <a:schemeClr val="dk1"/>
              </a:solidFill>
              <a:effectLst/>
              <a:uFillTx/>
              <a:latin typeface="Calibri"/>
            </a:endParaRPr>
          </a:p>
          <a:p>
            <a:pPr lvl="4" marL="2420280" indent="-268920" defTabSz="537840">
              <a:lnSpc>
                <a:spcPct val="100000"/>
              </a:lnSpc>
              <a:spcBef>
                <a:spcPts val="479"/>
              </a:spcBef>
              <a:buClr>
                <a:srgbClr val="000000"/>
              </a:buClr>
              <a:buFont typeface="Arial"/>
              <a:buChar char="»"/>
            </a:pPr>
            <a:r>
              <a:rPr b="0" lang="en-US" sz="2400" strike="noStrike" u="none">
                <a:solidFill>
                  <a:schemeClr val="dk1"/>
                </a:solidFill>
                <a:effectLst/>
                <a:uFillTx/>
                <a:latin typeface="Calibri"/>
              </a:rPr>
              <a:t>Fifth level</a:t>
            </a:r>
            <a:endParaRPr b="0" lang="en-US" sz="2400" strike="noStrike" u="none">
              <a:solidFill>
                <a:schemeClr val="dk1"/>
              </a:solidFill>
              <a:effectLst/>
              <a:uFillTx/>
              <a:latin typeface="Calibri"/>
            </a:endParaRPr>
          </a:p>
        </p:txBody>
      </p:sp>
      <p:sp>
        <p:nvSpPr>
          <p:cNvPr id="17" name="PlaceHolder 3"/>
          <p:cNvSpPr>
            <a:spLocks noGrp="1"/>
          </p:cNvSpPr>
          <p:nvPr>
            <p:ph type="dt" idx="10"/>
          </p:nvPr>
        </p:nvSpPr>
        <p:spPr>
          <a:xfrm>
            <a:off x="525960" y="7203960"/>
            <a:ext cx="2453400" cy="413280"/>
          </a:xfrm>
          <a:prstGeom prst="rect">
            <a:avLst/>
          </a:prstGeom>
          <a:noFill/>
          <a:ln w="0">
            <a:noFill/>
          </a:ln>
        </p:spPr>
        <p:txBody>
          <a:bodyPr lIns="107640" rIns="107640" tIns="53640" bIns="53640" anchor="ctr">
            <a:noAutofit/>
          </a:bodyPr>
          <a:lstStyle>
            <a:lvl1pPr indent="0" defTabSz="537840">
              <a:lnSpc>
                <a:spcPct val="100000"/>
              </a:lnSpc>
              <a:buNone/>
              <a:defRPr b="0" lang="en-US" sz="1400" strike="noStrike" u="none">
                <a:solidFill>
                  <a:schemeClr val="dk1">
                    <a:tint val="75000"/>
                  </a:schemeClr>
                </a:solidFill>
                <a:effectLst/>
                <a:uFillTx/>
                <a:latin typeface="Calibri"/>
              </a:defRPr>
            </a:lvl1pPr>
          </a:lstStyle>
          <a:p>
            <a:pPr indent="0" defTabSz="537840">
              <a:lnSpc>
                <a:spcPct val="100000"/>
              </a:lnSpc>
              <a:buNone/>
            </a:pPr>
            <a:r>
              <a:rPr b="0" lang="en-US" sz="1400" strike="noStrike" u="none">
                <a:solidFill>
                  <a:schemeClr val="dk1">
                    <a:tint val="75000"/>
                  </a:schemeClr>
                </a:solidFill>
                <a:effectLst/>
                <a:uFillTx/>
                <a:latin typeface="Calibri"/>
              </a:rPr>
              <a:t>&lt;date/time&gt;</a:t>
            </a:r>
            <a:endParaRPr b="0" lang="en-US" sz="1400" strike="noStrike" u="none">
              <a:solidFill>
                <a:srgbClr val="000000"/>
              </a:solidFill>
              <a:effectLst/>
              <a:uFillTx/>
              <a:latin typeface="Times New Roman"/>
            </a:endParaRPr>
          </a:p>
        </p:txBody>
      </p:sp>
      <p:sp>
        <p:nvSpPr>
          <p:cNvPr id="18" name="PlaceHolder 4"/>
          <p:cNvSpPr>
            <a:spLocks noGrp="1"/>
          </p:cNvSpPr>
          <p:nvPr>
            <p:ph type="ftr" idx="11"/>
          </p:nvPr>
        </p:nvSpPr>
        <p:spPr>
          <a:xfrm>
            <a:off x="3592800" y="7203960"/>
            <a:ext cx="3329640" cy="413280"/>
          </a:xfrm>
          <a:prstGeom prst="rect">
            <a:avLst/>
          </a:prstGeom>
          <a:noFill/>
          <a:ln w="0">
            <a:noFill/>
          </a:ln>
        </p:spPr>
        <p:txBody>
          <a:bodyPr lIns="107640" rIns="107640" tIns="53640" bIns="53640" anchor="ctr">
            <a:noAutofit/>
          </a:bodyPr>
          <a:lstStyle>
            <a:lvl1pPr indent="0" algn="ctr">
              <a:buNone/>
              <a:defRPr b="0" lang="en-US" sz="1400" strike="noStrike" u="none">
                <a:solidFill>
                  <a:srgbClr val="000000"/>
                </a:solidFill>
                <a:effectLst/>
                <a:uFillTx/>
                <a:latin typeface="Times New Roman"/>
              </a:defRPr>
            </a:lvl1pPr>
          </a:lstStyle>
          <a:p>
            <a:pPr indent="0" algn="ctr">
              <a:buNone/>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19" name="PlaceHolder 5"/>
          <p:cNvSpPr>
            <a:spLocks noGrp="1"/>
          </p:cNvSpPr>
          <p:nvPr>
            <p:ph type="sldNum" idx="12"/>
          </p:nvPr>
        </p:nvSpPr>
        <p:spPr>
          <a:xfrm>
            <a:off x="7536240" y="7203960"/>
            <a:ext cx="2453400" cy="413280"/>
          </a:xfrm>
          <a:prstGeom prst="rect">
            <a:avLst/>
          </a:prstGeom>
          <a:noFill/>
          <a:ln w="0">
            <a:noFill/>
          </a:ln>
        </p:spPr>
        <p:txBody>
          <a:bodyPr lIns="107640" rIns="107640" tIns="53640" bIns="53640" anchor="ctr">
            <a:noAutofit/>
          </a:bodyPr>
          <a:lstStyle>
            <a:lvl1pPr indent="0" algn="r" defTabSz="537840">
              <a:lnSpc>
                <a:spcPct val="100000"/>
              </a:lnSpc>
              <a:buNone/>
              <a:defRPr b="0" lang="en-US" sz="1400" strike="noStrike" u="none">
                <a:solidFill>
                  <a:schemeClr val="dk1">
                    <a:tint val="75000"/>
                  </a:schemeClr>
                </a:solidFill>
                <a:effectLst/>
                <a:uFillTx/>
                <a:latin typeface="Calibri"/>
              </a:defRPr>
            </a:lvl1pPr>
          </a:lstStyle>
          <a:p>
            <a:pPr indent="0" algn="r" defTabSz="537840">
              <a:lnSpc>
                <a:spcPct val="100000"/>
              </a:lnSpc>
              <a:buNone/>
            </a:pPr>
            <a:fld id="{EF0A55FE-EB1F-4763-A24F-D8D563B406E1}" type="slidenum">
              <a:rPr b="0" lang="en-US" sz="1400" strike="noStrike" u="none">
                <a:solidFill>
                  <a:schemeClr val="dk1">
                    <a:tint val="75000"/>
                  </a:schemeClr>
                </a:solidFill>
                <a:effectLst/>
                <a:uFillTx/>
                <a:latin typeface="Calibri"/>
              </a:rPr>
              <a:t>&lt;number&gt;</a:t>
            </a:fld>
            <a:endParaRPr b="0" lang="en-US" sz="1400" strike="noStrike" u="none">
              <a:solidFill>
                <a:srgbClr val="000000"/>
              </a:solidFill>
              <a:effectLst/>
              <a:uFillTx/>
              <a:latin typeface="Times New Roman"/>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 Header">
    <p:bg>
      <p:bgPr>
        <a:blipFill rotWithShape="0">
          <a:blip r:embed="rId2"/>
          <a:tile tx="0" ty="0" sx="100000" sy="100000" algn="tl"/>
        </a:blipFill>
      </p:bgPr>
    </p:bg>
    <p:spTree>
      <p:nvGrpSpPr>
        <p:cNvPr id="1" name=""/>
        <p:cNvGrpSpPr/>
        <p:nvPr/>
      </p:nvGrpSpPr>
      <p:grpSpPr>
        <a:xfrm>
          <a:off x="0" y="0"/>
          <a:ext cx="0" cy="0"/>
          <a:chOff x="0" y="0"/>
          <a:chExt cx="0" cy="0"/>
        </a:xfrm>
      </p:grpSpPr>
      <p:sp>
        <p:nvSpPr>
          <p:cNvPr id="20" name="PlaceHolder 1"/>
          <p:cNvSpPr>
            <a:spLocks noGrp="1"/>
          </p:cNvSpPr>
          <p:nvPr>
            <p:ph type="title"/>
          </p:nvPr>
        </p:nvSpPr>
        <p:spPr>
          <a:xfrm>
            <a:off x="830520" y="4994640"/>
            <a:ext cx="8938080" cy="1543320"/>
          </a:xfrm>
          <a:prstGeom prst="rect">
            <a:avLst/>
          </a:prstGeom>
          <a:noFill/>
          <a:ln w="0">
            <a:noFill/>
          </a:ln>
        </p:spPr>
        <p:txBody>
          <a:bodyPr lIns="107640" rIns="107640" tIns="53640" bIns="53640" anchor="t">
            <a:noAutofit/>
          </a:bodyPr>
          <a:p>
            <a:pPr indent="0" defTabSz="537840">
              <a:lnSpc>
                <a:spcPct val="100000"/>
              </a:lnSpc>
              <a:buNone/>
            </a:pPr>
            <a:r>
              <a:rPr b="1" lang="en-US" sz="4700" strike="noStrike" u="none" cap="all">
                <a:solidFill>
                  <a:schemeClr val="dk1"/>
                </a:solidFill>
                <a:effectLst/>
                <a:uFillTx/>
                <a:latin typeface="Calibri"/>
              </a:rPr>
              <a:t>Click to edit Master title style</a:t>
            </a:r>
            <a:endParaRPr b="0" lang="en-US" sz="4700" strike="noStrike" u="none">
              <a:solidFill>
                <a:schemeClr val="dk1"/>
              </a:solidFill>
              <a:effectLst/>
              <a:uFillTx/>
              <a:latin typeface="Calibri"/>
            </a:endParaRPr>
          </a:p>
        </p:txBody>
      </p:sp>
      <p:sp>
        <p:nvSpPr>
          <p:cNvPr id="21" name="PlaceHolder 2"/>
          <p:cNvSpPr>
            <a:spLocks noGrp="1"/>
          </p:cNvSpPr>
          <p:nvPr>
            <p:ph type="body"/>
          </p:nvPr>
        </p:nvSpPr>
        <p:spPr>
          <a:xfrm>
            <a:off x="830520" y="3294360"/>
            <a:ext cx="8938080" cy="1699920"/>
          </a:xfrm>
          <a:prstGeom prst="rect">
            <a:avLst/>
          </a:prstGeom>
          <a:noFill/>
          <a:ln w="0">
            <a:noFill/>
          </a:ln>
        </p:spPr>
        <p:txBody>
          <a:bodyPr lIns="107640" rIns="107640" tIns="53640" bIns="53640" anchor="b">
            <a:noAutofit/>
          </a:bodyPr>
          <a:p>
            <a:pPr indent="0" defTabSz="537840">
              <a:lnSpc>
                <a:spcPct val="100000"/>
              </a:lnSpc>
              <a:spcBef>
                <a:spcPts val="479"/>
              </a:spcBef>
              <a:buNone/>
              <a:tabLst>
                <a:tab algn="l" pos="0"/>
              </a:tabLst>
            </a:pPr>
            <a:r>
              <a:rPr b="0" lang="en-US" sz="2400" strike="noStrike" u="none">
                <a:solidFill>
                  <a:schemeClr val="dk1">
                    <a:tint val="75000"/>
                  </a:schemeClr>
                </a:solidFill>
                <a:effectLst/>
                <a:uFillTx/>
                <a:latin typeface="Calibri"/>
              </a:rPr>
              <a:t>Click to edit Master text styles</a:t>
            </a:r>
            <a:endParaRPr b="0" lang="en-US" sz="2400" strike="noStrike" u="none">
              <a:solidFill>
                <a:schemeClr val="dk1"/>
              </a:solidFill>
              <a:effectLst/>
              <a:uFillTx/>
              <a:latin typeface="Calibri"/>
            </a:endParaRPr>
          </a:p>
        </p:txBody>
      </p:sp>
      <p:sp>
        <p:nvSpPr>
          <p:cNvPr id="22" name="PlaceHolder 3"/>
          <p:cNvSpPr>
            <a:spLocks noGrp="1"/>
          </p:cNvSpPr>
          <p:nvPr>
            <p:ph type="dt" idx="13"/>
          </p:nvPr>
        </p:nvSpPr>
        <p:spPr>
          <a:xfrm>
            <a:off x="525960" y="7203960"/>
            <a:ext cx="2453400" cy="413280"/>
          </a:xfrm>
          <a:prstGeom prst="rect">
            <a:avLst/>
          </a:prstGeom>
          <a:noFill/>
          <a:ln w="0">
            <a:noFill/>
          </a:ln>
        </p:spPr>
        <p:txBody>
          <a:bodyPr lIns="107640" rIns="107640" tIns="53640" bIns="53640" anchor="ctr">
            <a:noAutofit/>
          </a:bodyPr>
          <a:lstStyle>
            <a:lvl1pPr indent="0" defTabSz="537840">
              <a:lnSpc>
                <a:spcPct val="100000"/>
              </a:lnSpc>
              <a:buNone/>
              <a:defRPr b="0" lang="en-US" sz="1400" strike="noStrike" u="none">
                <a:solidFill>
                  <a:schemeClr val="dk1">
                    <a:tint val="75000"/>
                  </a:schemeClr>
                </a:solidFill>
                <a:effectLst/>
                <a:uFillTx/>
                <a:latin typeface="Calibri"/>
              </a:defRPr>
            </a:lvl1pPr>
          </a:lstStyle>
          <a:p>
            <a:pPr indent="0" defTabSz="537840">
              <a:lnSpc>
                <a:spcPct val="100000"/>
              </a:lnSpc>
              <a:buNone/>
            </a:pPr>
            <a:r>
              <a:rPr b="0" lang="en-US" sz="1400" strike="noStrike" u="none">
                <a:solidFill>
                  <a:schemeClr val="dk1">
                    <a:tint val="75000"/>
                  </a:schemeClr>
                </a:solidFill>
                <a:effectLst/>
                <a:uFillTx/>
                <a:latin typeface="Calibri"/>
              </a:rPr>
              <a:t>&lt;date/time&gt;</a:t>
            </a:r>
            <a:endParaRPr b="0" lang="en-US" sz="1400" strike="noStrike" u="none">
              <a:solidFill>
                <a:srgbClr val="000000"/>
              </a:solidFill>
              <a:effectLst/>
              <a:uFillTx/>
              <a:latin typeface="Times New Roman"/>
            </a:endParaRPr>
          </a:p>
        </p:txBody>
      </p:sp>
      <p:sp>
        <p:nvSpPr>
          <p:cNvPr id="23" name="PlaceHolder 4"/>
          <p:cNvSpPr>
            <a:spLocks noGrp="1"/>
          </p:cNvSpPr>
          <p:nvPr>
            <p:ph type="ftr" idx="14"/>
          </p:nvPr>
        </p:nvSpPr>
        <p:spPr>
          <a:xfrm>
            <a:off x="3592800" y="7203960"/>
            <a:ext cx="3329640" cy="413280"/>
          </a:xfrm>
          <a:prstGeom prst="rect">
            <a:avLst/>
          </a:prstGeom>
          <a:noFill/>
          <a:ln w="0">
            <a:noFill/>
          </a:ln>
        </p:spPr>
        <p:txBody>
          <a:bodyPr lIns="107640" rIns="107640" tIns="53640" bIns="53640" anchor="ctr">
            <a:noAutofit/>
          </a:bodyPr>
          <a:lstStyle>
            <a:lvl1pPr indent="0" algn="ctr">
              <a:buNone/>
              <a:defRPr b="0" lang="en-US" sz="1400" strike="noStrike" u="none">
                <a:solidFill>
                  <a:srgbClr val="000000"/>
                </a:solidFill>
                <a:effectLst/>
                <a:uFillTx/>
                <a:latin typeface="Times New Roman"/>
              </a:defRPr>
            </a:lvl1pPr>
          </a:lstStyle>
          <a:p>
            <a:pPr indent="0" algn="ctr">
              <a:buNone/>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24" name="PlaceHolder 5"/>
          <p:cNvSpPr>
            <a:spLocks noGrp="1"/>
          </p:cNvSpPr>
          <p:nvPr>
            <p:ph type="sldNum" idx="15"/>
          </p:nvPr>
        </p:nvSpPr>
        <p:spPr>
          <a:xfrm>
            <a:off x="7536240" y="7203960"/>
            <a:ext cx="2453400" cy="413280"/>
          </a:xfrm>
          <a:prstGeom prst="rect">
            <a:avLst/>
          </a:prstGeom>
          <a:noFill/>
          <a:ln w="0">
            <a:noFill/>
          </a:ln>
        </p:spPr>
        <p:txBody>
          <a:bodyPr lIns="107640" rIns="107640" tIns="53640" bIns="53640" anchor="ctr">
            <a:noAutofit/>
          </a:bodyPr>
          <a:lstStyle>
            <a:lvl1pPr indent="0" algn="r" defTabSz="537840">
              <a:lnSpc>
                <a:spcPct val="100000"/>
              </a:lnSpc>
              <a:buNone/>
              <a:defRPr b="0" lang="en-US" sz="1400" strike="noStrike" u="none">
                <a:solidFill>
                  <a:schemeClr val="dk1">
                    <a:tint val="75000"/>
                  </a:schemeClr>
                </a:solidFill>
                <a:effectLst/>
                <a:uFillTx/>
                <a:latin typeface="Calibri"/>
              </a:defRPr>
            </a:lvl1pPr>
          </a:lstStyle>
          <a:p>
            <a:pPr indent="0" algn="r" defTabSz="537840">
              <a:lnSpc>
                <a:spcPct val="100000"/>
              </a:lnSpc>
              <a:buNone/>
            </a:pPr>
            <a:fld id="{610CCC1F-5115-460E-9CF8-13B88E01DB4C}" type="slidenum">
              <a:rPr b="0" lang="en-US" sz="1400" strike="noStrike" u="none">
                <a:solidFill>
                  <a:schemeClr val="dk1">
                    <a:tint val="75000"/>
                  </a:schemeClr>
                </a:solidFill>
                <a:effectLst/>
                <a:uFillTx/>
                <a:latin typeface="Calibri"/>
              </a:rPr>
              <a:t>&lt;number&gt;</a:t>
            </a:fld>
            <a:endParaRPr b="0" lang="en-US" sz="1400" strike="noStrike" u="none">
              <a:solidFill>
                <a:srgbClr val="000000"/>
              </a:solidFill>
              <a:effectLst/>
              <a:uFillTx/>
              <a:latin typeface="Times New Roman"/>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wo Content">
    <p:bg>
      <p:bgPr>
        <a:blipFill rotWithShape="0">
          <a:blip r:embed="rId2"/>
          <a:tile tx="0" ty="0" sx="100000" sy="100000" algn="tl"/>
        </a:blipFill>
      </p:bgPr>
    </p:bg>
    <p:spTree>
      <p:nvGrpSpPr>
        <p:cNvPr id="1" name=""/>
        <p:cNvGrpSpPr/>
        <p:nvPr/>
      </p:nvGrpSpPr>
      <p:grpSpPr>
        <a:xfrm>
          <a:off x="0" y="0"/>
          <a:ext cx="0" cy="0"/>
          <a:chOff x="0" y="0"/>
          <a:chExt cx="0" cy="0"/>
        </a:xfrm>
      </p:grpSpPr>
      <p:sp>
        <p:nvSpPr>
          <p:cNvPr id="25" name="PlaceHolder 1"/>
          <p:cNvSpPr>
            <a:spLocks noGrp="1"/>
          </p:cNvSpPr>
          <p:nvPr>
            <p:ph type="title"/>
          </p:nvPr>
        </p:nvSpPr>
        <p:spPr>
          <a:xfrm>
            <a:off x="525960" y="311400"/>
            <a:ext cx="9463680" cy="1294920"/>
          </a:xfrm>
          <a:prstGeom prst="rect">
            <a:avLst/>
          </a:prstGeom>
          <a:noFill/>
          <a:ln w="0">
            <a:noFill/>
          </a:ln>
        </p:spPr>
        <p:txBody>
          <a:bodyPr lIns="107640" rIns="107640" tIns="53640" bIns="53640" anchor="ctr">
            <a:noAutofit/>
          </a:bodyPr>
          <a:p>
            <a:pPr indent="0" algn="ctr" defTabSz="537840">
              <a:lnSpc>
                <a:spcPct val="100000"/>
              </a:lnSpc>
              <a:buNone/>
            </a:pPr>
            <a:r>
              <a:rPr b="0" lang="en-US" sz="5200" strike="noStrike" u="none">
                <a:solidFill>
                  <a:schemeClr val="dk1"/>
                </a:solidFill>
                <a:effectLst/>
                <a:uFillTx/>
                <a:latin typeface="Calibri"/>
              </a:rPr>
              <a:t>Click to edit Master title style</a:t>
            </a:r>
            <a:endParaRPr b="0" lang="en-US" sz="5200" strike="noStrike" u="none">
              <a:solidFill>
                <a:schemeClr val="dk1"/>
              </a:solidFill>
              <a:effectLst/>
              <a:uFillTx/>
              <a:latin typeface="Calibri"/>
            </a:endParaRPr>
          </a:p>
        </p:txBody>
      </p:sp>
      <p:sp>
        <p:nvSpPr>
          <p:cNvPr id="26" name="PlaceHolder 2"/>
          <p:cNvSpPr>
            <a:spLocks noGrp="1"/>
          </p:cNvSpPr>
          <p:nvPr>
            <p:ph type="body"/>
          </p:nvPr>
        </p:nvSpPr>
        <p:spPr>
          <a:xfrm>
            <a:off x="525960" y="1693080"/>
            <a:ext cx="4644000" cy="4787280"/>
          </a:xfrm>
          <a:prstGeom prst="rect">
            <a:avLst/>
          </a:prstGeom>
          <a:noFill/>
          <a:ln w="0">
            <a:noFill/>
          </a:ln>
        </p:spPr>
        <p:txBody>
          <a:bodyPr lIns="107640" rIns="107640" tIns="53640" bIns="53640" anchor="t">
            <a:noAutofit/>
          </a:bodyPr>
          <a:p>
            <a:pPr marL="403560" indent="-403560" defTabSz="537840">
              <a:lnSpc>
                <a:spcPct val="100000"/>
              </a:lnSpc>
              <a:spcBef>
                <a:spcPts val="660"/>
              </a:spcBef>
              <a:buClr>
                <a:srgbClr val="000000"/>
              </a:buClr>
              <a:buFont typeface="Arial"/>
              <a:buChar char="•"/>
            </a:pPr>
            <a:r>
              <a:rPr b="0" lang="en-US" sz="3300" strike="noStrike" u="none">
                <a:solidFill>
                  <a:schemeClr val="dk1"/>
                </a:solidFill>
                <a:effectLst/>
                <a:uFillTx/>
                <a:latin typeface="Calibri"/>
              </a:rPr>
              <a:t>Click to edit Master text styles</a:t>
            </a:r>
            <a:endParaRPr b="0" lang="en-US" sz="3300" strike="noStrike" u="none">
              <a:solidFill>
                <a:schemeClr val="dk1"/>
              </a:solidFill>
              <a:effectLst/>
              <a:uFillTx/>
              <a:latin typeface="Calibri"/>
            </a:endParaRPr>
          </a:p>
          <a:p>
            <a:pPr lvl="1" marL="874080" indent="-336240" defTabSz="537840">
              <a:lnSpc>
                <a:spcPct val="100000"/>
              </a:lnSpc>
              <a:spcBef>
                <a:spcPts val="561"/>
              </a:spcBef>
              <a:buClr>
                <a:srgbClr val="000000"/>
              </a:buClr>
              <a:buFont typeface="Arial"/>
              <a:buChar char="–"/>
            </a:pPr>
            <a:r>
              <a:rPr b="0" lang="en-US" sz="2800" strike="noStrike" u="none">
                <a:solidFill>
                  <a:schemeClr val="dk1"/>
                </a:solidFill>
                <a:effectLst/>
                <a:uFillTx/>
                <a:latin typeface="Calibri"/>
              </a:rPr>
              <a:t>Second level</a:t>
            </a:r>
            <a:endParaRPr b="0" lang="en-US" sz="2800" strike="noStrike" u="none">
              <a:solidFill>
                <a:schemeClr val="dk1"/>
              </a:solidFill>
              <a:effectLst/>
              <a:uFillTx/>
              <a:latin typeface="Calibri"/>
            </a:endParaRPr>
          </a:p>
          <a:p>
            <a:pPr lvl="2" marL="1344600" indent="-268920" defTabSz="537840">
              <a:lnSpc>
                <a:spcPct val="100000"/>
              </a:lnSpc>
              <a:spcBef>
                <a:spcPts val="479"/>
              </a:spcBef>
              <a:buClr>
                <a:srgbClr val="000000"/>
              </a:buClr>
              <a:buFont typeface="Arial"/>
              <a:buChar char="•"/>
            </a:pPr>
            <a:r>
              <a:rPr b="0" lang="en-US" sz="2400" strike="noStrike" u="none">
                <a:solidFill>
                  <a:schemeClr val="dk1"/>
                </a:solidFill>
                <a:effectLst/>
                <a:uFillTx/>
                <a:latin typeface="Calibri"/>
              </a:rPr>
              <a:t>Third level</a:t>
            </a:r>
            <a:endParaRPr b="0" lang="en-US" sz="2400" strike="noStrike" u="none">
              <a:solidFill>
                <a:schemeClr val="dk1"/>
              </a:solidFill>
              <a:effectLst/>
              <a:uFillTx/>
              <a:latin typeface="Calibri"/>
            </a:endParaRPr>
          </a:p>
          <a:p>
            <a:pPr lvl="3" marL="1882440" indent="-268920" defTabSz="537840">
              <a:lnSpc>
                <a:spcPct val="100000"/>
              </a:lnSpc>
              <a:spcBef>
                <a:spcPts val="420"/>
              </a:spcBef>
              <a:buClr>
                <a:srgbClr val="000000"/>
              </a:buClr>
              <a:buFont typeface="Arial"/>
              <a:buChar char="–"/>
            </a:pPr>
            <a:r>
              <a:rPr b="0" lang="en-US" sz="2100" strike="noStrike" u="none">
                <a:solidFill>
                  <a:schemeClr val="dk1"/>
                </a:solidFill>
                <a:effectLst/>
                <a:uFillTx/>
                <a:latin typeface="Calibri"/>
              </a:rPr>
              <a:t>Fourth level</a:t>
            </a:r>
            <a:endParaRPr b="0" lang="en-US" sz="2100" strike="noStrike" u="none">
              <a:solidFill>
                <a:schemeClr val="dk1"/>
              </a:solidFill>
              <a:effectLst/>
              <a:uFillTx/>
              <a:latin typeface="Calibri"/>
            </a:endParaRPr>
          </a:p>
          <a:p>
            <a:pPr lvl="4" marL="2420280" indent="-268920" defTabSz="537840">
              <a:lnSpc>
                <a:spcPct val="100000"/>
              </a:lnSpc>
              <a:spcBef>
                <a:spcPts val="420"/>
              </a:spcBef>
              <a:buClr>
                <a:srgbClr val="000000"/>
              </a:buClr>
              <a:buFont typeface="Arial"/>
              <a:buChar char="»"/>
            </a:pPr>
            <a:r>
              <a:rPr b="0" lang="en-US" sz="2100" strike="noStrike" u="none">
                <a:solidFill>
                  <a:schemeClr val="dk1"/>
                </a:solidFill>
                <a:effectLst/>
                <a:uFillTx/>
                <a:latin typeface="Calibri"/>
              </a:rPr>
              <a:t>Fifth level</a:t>
            </a:r>
            <a:endParaRPr b="0" lang="en-US" sz="2100" strike="noStrike" u="none">
              <a:solidFill>
                <a:schemeClr val="dk1"/>
              </a:solidFill>
              <a:effectLst/>
              <a:uFillTx/>
              <a:latin typeface="Calibri"/>
            </a:endParaRPr>
          </a:p>
        </p:txBody>
      </p:sp>
      <p:sp>
        <p:nvSpPr>
          <p:cNvPr id="27" name="PlaceHolder 3"/>
          <p:cNvSpPr>
            <a:spLocks noGrp="1"/>
          </p:cNvSpPr>
          <p:nvPr>
            <p:ph type="body"/>
          </p:nvPr>
        </p:nvSpPr>
        <p:spPr>
          <a:xfrm>
            <a:off x="5345280" y="1693080"/>
            <a:ext cx="4644000" cy="4787280"/>
          </a:xfrm>
          <a:prstGeom prst="rect">
            <a:avLst/>
          </a:prstGeom>
          <a:noFill/>
          <a:ln w="0">
            <a:noFill/>
          </a:ln>
        </p:spPr>
        <p:txBody>
          <a:bodyPr lIns="107640" rIns="107640" tIns="53640" bIns="53640" anchor="t">
            <a:noAutofit/>
          </a:bodyPr>
          <a:p>
            <a:pPr marL="403560" indent="-403560" defTabSz="537840">
              <a:lnSpc>
                <a:spcPct val="100000"/>
              </a:lnSpc>
              <a:spcBef>
                <a:spcPts val="660"/>
              </a:spcBef>
              <a:buClr>
                <a:srgbClr val="000000"/>
              </a:buClr>
              <a:buFont typeface="Arial"/>
              <a:buChar char="•"/>
            </a:pPr>
            <a:r>
              <a:rPr b="0" lang="en-US" sz="3300" strike="noStrike" u="none">
                <a:solidFill>
                  <a:schemeClr val="dk1"/>
                </a:solidFill>
                <a:effectLst/>
                <a:uFillTx/>
                <a:latin typeface="Calibri"/>
              </a:rPr>
              <a:t>Click to edit Master text styles</a:t>
            </a:r>
            <a:endParaRPr b="0" lang="en-US" sz="3300" strike="noStrike" u="none">
              <a:solidFill>
                <a:schemeClr val="dk1"/>
              </a:solidFill>
              <a:effectLst/>
              <a:uFillTx/>
              <a:latin typeface="Calibri"/>
            </a:endParaRPr>
          </a:p>
          <a:p>
            <a:pPr lvl="1" marL="874080" indent="-336240" defTabSz="537840">
              <a:lnSpc>
                <a:spcPct val="100000"/>
              </a:lnSpc>
              <a:spcBef>
                <a:spcPts val="561"/>
              </a:spcBef>
              <a:buClr>
                <a:srgbClr val="000000"/>
              </a:buClr>
              <a:buFont typeface="Arial"/>
              <a:buChar char="–"/>
            </a:pPr>
            <a:r>
              <a:rPr b="0" lang="en-US" sz="2800" strike="noStrike" u="none">
                <a:solidFill>
                  <a:schemeClr val="dk1"/>
                </a:solidFill>
                <a:effectLst/>
                <a:uFillTx/>
                <a:latin typeface="Calibri"/>
              </a:rPr>
              <a:t>Second level</a:t>
            </a:r>
            <a:endParaRPr b="0" lang="en-US" sz="2800" strike="noStrike" u="none">
              <a:solidFill>
                <a:schemeClr val="dk1"/>
              </a:solidFill>
              <a:effectLst/>
              <a:uFillTx/>
              <a:latin typeface="Calibri"/>
            </a:endParaRPr>
          </a:p>
          <a:p>
            <a:pPr lvl="2" marL="1344600" indent="-268920" defTabSz="537840">
              <a:lnSpc>
                <a:spcPct val="100000"/>
              </a:lnSpc>
              <a:spcBef>
                <a:spcPts val="479"/>
              </a:spcBef>
              <a:buClr>
                <a:srgbClr val="000000"/>
              </a:buClr>
              <a:buFont typeface="Arial"/>
              <a:buChar char="•"/>
            </a:pPr>
            <a:r>
              <a:rPr b="0" lang="en-US" sz="2400" strike="noStrike" u="none">
                <a:solidFill>
                  <a:schemeClr val="dk1"/>
                </a:solidFill>
                <a:effectLst/>
                <a:uFillTx/>
                <a:latin typeface="Calibri"/>
              </a:rPr>
              <a:t>Third level</a:t>
            </a:r>
            <a:endParaRPr b="0" lang="en-US" sz="2400" strike="noStrike" u="none">
              <a:solidFill>
                <a:schemeClr val="dk1"/>
              </a:solidFill>
              <a:effectLst/>
              <a:uFillTx/>
              <a:latin typeface="Calibri"/>
            </a:endParaRPr>
          </a:p>
          <a:p>
            <a:pPr lvl="3" marL="1882440" indent="-268920" defTabSz="537840">
              <a:lnSpc>
                <a:spcPct val="100000"/>
              </a:lnSpc>
              <a:spcBef>
                <a:spcPts val="420"/>
              </a:spcBef>
              <a:buClr>
                <a:srgbClr val="000000"/>
              </a:buClr>
              <a:buFont typeface="Arial"/>
              <a:buChar char="–"/>
            </a:pPr>
            <a:r>
              <a:rPr b="0" lang="en-US" sz="2100" strike="noStrike" u="none">
                <a:solidFill>
                  <a:schemeClr val="dk1"/>
                </a:solidFill>
                <a:effectLst/>
                <a:uFillTx/>
                <a:latin typeface="Calibri"/>
              </a:rPr>
              <a:t>Fourth level</a:t>
            </a:r>
            <a:endParaRPr b="0" lang="en-US" sz="2100" strike="noStrike" u="none">
              <a:solidFill>
                <a:schemeClr val="dk1"/>
              </a:solidFill>
              <a:effectLst/>
              <a:uFillTx/>
              <a:latin typeface="Calibri"/>
            </a:endParaRPr>
          </a:p>
          <a:p>
            <a:pPr lvl="4" marL="2420280" indent="-268920" defTabSz="537840">
              <a:lnSpc>
                <a:spcPct val="100000"/>
              </a:lnSpc>
              <a:spcBef>
                <a:spcPts val="420"/>
              </a:spcBef>
              <a:buClr>
                <a:srgbClr val="000000"/>
              </a:buClr>
              <a:buFont typeface="Arial"/>
              <a:buChar char="»"/>
            </a:pPr>
            <a:r>
              <a:rPr b="0" lang="en-US" sz="2100" strike="noStrike" u="none">
                <a:solidFill>
                  <a:schemeClr val="dk1"/>
                </a:solidFill>
                <a:effectLst/>
                <a:uFillTx/>
                <a:latin typeface="Calibri"/>
              </a:rPr>
              <a:t>Fifth level</a:t>
            </a:r>
            <a:endParaRPr b="0" lang="en-US" sz="2100" strike="noStrike" u="none">
              <a:solidFill>
                <a:schemeClr val="dk1"/>
              </a:solidFill>
              <a:effectLst/>
              <a:uFillTx/>
              <a:latin typeface="Calibri"/>
            </a:endParaRPr>
          </a:p>
        </p:txBody>
      </p:sp>
      <p:sp>
        <p:nvSpPr>
          <p:cNvPr id="28" name="PlaceHolder 4"/>
          <p:cNvSpPr>
            <a:spLocks noGrp="1"/>
          </p:cNvSpPr>
          <p:nvPr>
            <p:ph type="dt" idx="16"/>
          </p:nvPr>
        </p:nvSpPr>
        <p:spPr>
          <a:xfrm>
            <a:off x="525960" y="7203960"/>
            <a:ext cx="2453400" cy="413280"/>
          </a:xfrm>
          <a:prstGeom prst="rect">
            <a:avLst/>
          </a:prstGeom>
          <a:noFill/>
          <a:ln w="0">
            <a:noFill/>
          </a:ln>
        </p:spPr>
        <p:txBody>
          <a:bodyPr lIns="107640" rIns="107640" tIns="53640" bIns="53640" anchor="ctr">
            <a:noAutofit/>
          </a:bodyPr>
          <a:lstStyle>
            <a:lvl1pPr indent="0" defTabSz="537840">
              <a:lnSpc>
                <a:spcPct val="100000"/>
              </a:lnSpc>
              <a:buNone/>
              <a:defRPr b="0" lang="en-US" sz="1400" strike="noStrike" u="none">
                <a:solidFill>
                  <a:schemeClr val="dk1">
                    <a:tint val="75000"/>
                  </a:schemeClr>
                </a:solidFill>
                <a:effectLst/>
                <a:uFillTx/>
                <a:latin typeface="Calibri"/>
              </a:defRPr>
            </a:lvl1pPr>
          </a:lstStyle>
          <a:p>
            <a:pPr indent="0" defTabSz="537840">
              <a:lnSpc>
                <a:spcPct val="100000"/>
              </a:lnSpc>
              <a:buNone/>
            </a:pPr>
            <a:r>
              <a:rPr b="0" lang="en-US" sz="1400" strike="noStrike" u="none">
                <a:solidFill>
                  <a:schemeClr val="dk1">
                    <a:tint val="75000"/>
                  </a:schemeClr>
                </a:solidFill>
                <a:effectLst/>
                <a:uFillTx/>
                <a:latin typeface="Calibri"/>
              </a:rPr>
              <a:t>&lt;date/time&gt;</a:t>
            </a:r>
            <a:endParaRPr b="0" lang="en-US" sz="1400" strike="noStrike" u="none">
              <a:solidFill>
                <a:srgbClr val="000000"/>
              </a:solidFill>
              <a:effectLst/>
              <a:uFillTx/>
              <a:latin typeface="Times New Roman"/>
            </a:endParaRPr>
          </a:p>
        </p:txBody>
      </p:sp>
      <p:sp>
        <p:nvSpPr>
          <p:cNvPr id="29" name="PlaceHolder 5"/>
          <p:cNvSpPr>
            <a:spLocks noGrp="1"/>
          </p:cNvSpPr>
          <p:nvPr>
            <p:ph type="ftr" idx="17"/>
          </p:nvPr>
        </p:nvSpPr>
        <p:spPr>
          <a:xfrm>
            <a:off x="3592800" y="7203960"/>
            <a:ext cx="3329640" cy="413280"/>
          </a:xfrm>
          <a:prstGeom prst="rect">
            <a:avLst/>
          </a:prstGeom>
          <a:noFill/>
          <a:ln w="0">
            <a:noFill/>
          </a:ln>
        </p:spPr>
        <p:txBody>
          <a:bodyPr lIns="107640" rIns="107640" tIns="53640" bIns="53640" anchor="ctr">
            <a:noAutofit/>
          </a:bodyPr>
          <a:lstStyle>
            <a:lvl1pPr indent="0" algn="ctr">
              <a:buNone/>
              <a:defRPr b="0" lang="en-US" sz="1400" strike="noStrike" u="none">
                <a:solidFill>
                  <a:srgbClr val="000000"/>
                </a:solidFill>
                <a:effectLst/>
                <a:uFillTx/>
                <a:latin typeface="Times New Roman"/>
              </a:defRPr>
            </a:lvl1pPr>
          </a:lstStyle>
          <a:p>
            <a:pPr indent="0" algn="ctr">
              <a:buNone/>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30" name="PlaceHolder 6"/>
          <p:cNvSpPr>
            <a:spLocks noGrp="1"/>
          </p:cNvSpPr>
          <p:nvPr>
            <p:ph type="sldNum" idx="18"/>
          </p:nvPr>
        </p:nvSpPr>
        <p:spPr>
          <a:xfrm>
            <a:off x="7536240" y="7203960"/>
            <a:ext cx="2453400" cy="413280"/>
          </a:xfrm>
          <a:prstGeom prst="rect">
            <a:avLst/>
          </a:prstGeom>
          <a:noFill/>
          <a:ln w="0">
            <a:noFill/>
          </a:ln>
        </p:spPr>
        <p:txBody>
          <a:bodyPr lIns="107640" rIns="107640" tIns="53640" bIns="53640" anchor="ctr">
            <a:noAutofit/>
          </a:bodyPr>
          <a:lstStyle>
            <a:lvl1pPr indent="0" algn="r" defTabSz="537840">
              <a:lnSpc>
                <a:spcPct val="100000"/>
              </a:lnSpc>
              <a:buNone/>
              <a:defRPr b="0" lang="en-US" sz="1400" strike="noStrike" u="none">
                <a:solidFill>
                  <a:schemeClr val="dk1">
                    <a:tint val="75000"/>
                  </a:schemeClr>
                </a:solidFill>
                <a:effectLst/>
                <a:uFillTx/>
                <a:latin typeface="Calibri"/>
              </a:defRPr>
            </a:lvl1pPr>
          </a:lstStyle>
          <a:p>
            <a:pPr indent="0" algn="r" defTabSz="537840">
              <a:lnSpc>
                <a:spcPct val="100000"/>
              </a:lnSpc>
              <a:buNone/>
            </a:pPr>
            <a:fld id="{27E8B650-5AE2-4F89-AED0-53922E994A86}" type="slidenum">
              <a:rPr b="0" lang="en-US" sz="1400" strike="noStrike" u="none">
                <a:solidFill>
                  <a:schemeClr val="dk1">
                    <a:tint val="75000"/>
                  </a:schemeClr>
                </a:solidFill>
                <a:effectLst/>
                <a:uFillTx/>
                <a:latin typeface="Calibri"/>
              </a:rPr>
              <a:t>&lt;number&gt;</a:t>
            </a:fld>
            <a:endParaRPr b="0" lang="en-US" sz="1400" strike="noStrike" u="none">
              <a:solidFill>
                <a:srgbClr val="000000"/>
              </a:solidFill>
              <a:effectLst/>
              <a:uFillTx/>
              <a:latin typeface="Times New Roman"/>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mparison">
    <p:bg>
      <p:bgPr>
        <a:blipFill rotWithShape="0">
          <a:blip r:embed="rId2"/>
          <a:tile tx="0" ty="0" sx="100000" sy="100000" algn="tl"/>
        </a:blipFill>
      </p:bgPr>
    </p:bg>
    <p:spTree>
      <p:nvGrpSpPr>
        <p:cNvPr id="1" name=""/>
        <p:cNvGrpSpPr/>
        <p:nvPr/>
      </p:nvGrpSpPr>
      <p:grpSpPr>
        <a:xfrm>
          <a:off x="0" y="0"/>
          <a:ext cx="0" cy="0"/>
          <a:chOff x="0" y="0"/>
          <a:chExt cx="0" cy="0"/>
        </a:xfrm>
      </p:grpSpPr>
      <p:sp>
        <p:nvSpPr>
          <p:cNvPr id="31" name="PlaceHolder 1"/>
          <p:cNvSpPr>
            <a:spLocks noGrp="1"/>
          </p:cNvSpPr>
          <p:nvPr>
            <p:ph type="title"/>
          </p:nvPr>
        </p:nvSpPr>
        <p:spPr>
          <a:xfrm>
            <a:off x="525960" y="311400"/>
            <a:ext cx="9463680" cy="1294920"/>
          </a:xfrm>
          <a:prstGeom prst="rect">
            <a:avLst/>
          </a:prstGeom>
          <a:noFill/>
          <a:ln w="0">
            <a:noFill/>
          </a:ln>
        </p:spPr>
        <p:txBody>
          <a:bodyPr lIns="107640" rIns="107640" tIns="53640" bIns="53640" anchor="ctr">
            <a:noAutofit/>
          </a:bodyPr>
          <a:p>
            <a:pPr indent="0" algn="ctr" defTabSz="537840">
              <a:lnSpc>
                <a:spcPct val="100000"/>
              </a:lnSpc>
              <a:buNone/>
            </a:pPr>
            <a:r>
              <a:rPr b="0" lang="en-US" sz="5200" strike="noStrike" u="none">
                <a:solidFill>
                  <a:schemeClr val="dk1"/>
                </a:solidFill>
                <a:effectLst/>
                <a:uFillTx/>
                <a:latin typeface="Calibri"/>
              </a:rPr>
              <a:t>Click to edit Master title style</a:t>
            </a:r>
            <a:endParaRPr b="0" lang="en-US" sz="5200" strike="noStrike" u="none">
              <a:solidFill>
                <a:schemeClr val="dk1"/>
              </a:solidFill>
              <a:effectLst/>
              <a:uFillTx/>
              <a:latin typeface="Calibri"/>
            </a:endParaRPr>
          </a:p>
        </p:txBody>
      </p:sp>
      <p:sp>
        <p:nvSpPr>
          <p:cNvPr id="32" name="PlaceHolder 2"/>
          <p:cNvSpPr>
            <a:spLocks noGrp="1"/>
          </p:cNvSpPr>
          <p:nvPr>
            <p:ph type="body"/>
          </p:nvPr>
        </p:nvSpPr>
        <p:spPr>
          <a:xfrm>
            <a:off x="525960" y="1739880"/>
            <a:ext cx="4645800" cy="724680"/>
          </a:xfrm>
          <a:prstGeom prst="rect">
            <a:avLst/>
          </a:prstGeom>
          <a:noFill/>
          <a:ln w="0">
            <a:noFill/>
          </a:ln>
        </p:spPr>
        <p:txBody>
          <a:bodyPr lIns="107640" rIns="107640" tIns="53640" bIns="53640" anchor="b">
            <a:noAutofit/>
          </a:bodyPr>
          <a:p>
            <a:pPr indent="0" defTabSz="537840">
              <a:lnSpc>
                <a:spcPct val="100000"/>
              </a:lnSpc>
              <a:spcBef>
                <a:spcPts val="561"/>
              </a:spcBef>
              <a:buNone/>
              <a:tabLst>
                <a:tab algn="l" pos="0"/>
              </a:tabLst>
            </a:pPr>
            <a:r>
              <a:rPr b="1" lang="en-US" sz="2800" strike="noStrike" u="none">
                <a:solidFill>
                  <a:schemeClr val="dk1"/>
                </a:solidFill>
                <a:effectLst/>
                <a:uFillTx/>
                <a:latin typeface="Calibri"/>
              </a:rPr>
              <a:t>Click to edit Master text styles</a:t>
            </a:r>
            <a:endParaRPr b="0" lang="en-US" sz="2800" strike="noStrike" u="none">
              <a:solidFill>
                <a:schemeClr val="dk1"/>
              </a:solidFill>
              <a:effectLst/>
              <a:uFillTx/>
              <a:latin typeface="Calibri"/>
            </a:endParaRPr>
          </a:p>
        </p:txBody>
      </p:sp>
      <p:sp>
        <p:nvSpPr>
          <p:cNvPr id="33" name="PlaceHolder 3"/>
          <p:cNvSpPr>
            <a:spLocks noGrp="1"/>
          </p:cNvSpPr>
          <p:nvPr>
            <p:ph type="body"/>
          </p:nvPr>
        </p:nvSpPr>
        <p:spPr>
          <a:xfrm>
            <a:off x="525960" y="2464920"/>
            <a:ext cx="4645800" cy="4477680"/>
          </a:xfrm>
          <a:prstGeom prst="rect">
            <a:avLst/>
          </a:prstGeom>
          <a:noFill/>
          <a:ln w="0">
            <a:noFill/>
          </a:ln>
        </p:spPr>
        <p:txBody>
          <a:bodyPr lIns="107640" rIns="107640" tIns="53640" bIns="53640" anchor="t">
            <a:noAutofit/>
          </a:bodyPr>
          <a:p>
            <a:pPr marL="403560" indent="-403560" defTabSz="537840">
              <a:lnSpc>
                <a:spcPct val="100000"/>
              </a:lnSpc>
              <a:spcBef>
                <a:spcPts val="561"/>
              </a:spcBef>
              <a:buClr>
                <a:srgbClr val="000000"/>
              </a:buClr>
              <a:buFont typeface="Arial"/>
              <a:buChar char="•"/>
            </a:pPr>
            <a:r>
              <a:rPr b="0" lang="en-US" sz="2800" strike="noStrike" u="none">
                <a:solidFill>
                  <a:schemeClr val="dk1"/>
                </a:solidFill>
                <a:effectLst/>
                <a:uFillTx/>
                <a:latin typeface="Calibri"/>
              </a:rPr>
              <a:t>Click to edit Master text styles</a:t>
            </a:r>
            <a:endParaRPr b="0" lang="en-US" sz="2800" strike="noStrike" u="none">
              <a:solidFill>
                <a:schemeClr val="dk1"/>
              </a:solidFill>
              <a:effectLst/>
              <a:uFillTx/>
              <a:latin typeface="Calibri"/>
            </a:endParaRPr>
          </a:p>
          <a:p>
            <a:pPr lvl="1" marL="874080" indent="-336240" defTabSz="537840">
              <a:lnSpc>
                <a:spcPct val="100000"/>
              </a:lnSpc>
              <a:spcBef>
                <a:spcPts val="479"/>
              </a:spcBef>
              <a:buClr>
                <a:srgbClr val="000000"/>
              </a:buClr>
              <a:buFont typeface="Arial"/>
              <a:buChar char="–"/>
            </a:pPr>
            <a:r>
              <a:rPr b="0" lang="en-US" sz="2400" strike="noStrike" u="none">
                <a:solidFill>
                  <a:schemeClr val="dk1"/>
                </a:solidFill>
                <a:effectLst/>
                <a:uFillTx/>
                <a:latin typeface="Calibri"/>
              </a:rPr>
              <a:t>Second level</a:t>
            </a:r>
            <a:endParaRPr b="0" lang="en-US" sz="2400" strike="noStrike" u="none">
              <a:solidFill>
                <a:schemeClr val="dk1"/>
              </a:solidFill>
              <a:effectLst/>
              <a:uFillTx/>
              <a:latin typeface="Calibri"/>
            </a:endParaRPr>
          </a:p>
          <a:p>
            <a:pPr lvl="2" marL="1344600" indent="-268920" defTabSz="537840">
              <a:lnSpc>
                <a:spcPct val="100000"/>
              </a:lnSpc>
              <a:spcBef>
                <a:spcPts val="420"/>
              </a:spcBef>
              <a:buClr>
                <a:srgbClr val="000000"/>
              </a:buClr>
              <a:buFont typeface="Arial"/>
              <a:buChar char="•"/>
            </a:pPr>
            <a:r>
              <a:rPr b="0" lang="en-US" sz="2100" strike="noStrike" u="none">
                <a:solidFill>
                  <a:schemeClr val="dk1"/>
                </a:solidFill>
                <a:effectLst/>
                <a:uFillTx/>
                <a:latin typeface="Calibri"/>
              </a:rPr>
              <a:t>Third level</a:t>
            </a:r>
            <a:endParaRPr b="0" lang="en-US" sz="2100" strike="noStrike" u="none">
              <a:solidFill>
                <a:schemeClr val="dk1"/>
              </a:solidFill>
              <a:effectLst/>
              <a:uFillTx/>
              <a:latin typeface="Calibri"/>
            </a:endParaRPr>
          </a:p>
          <a:p>
            <a:pPr lvl="3" marL="1882440" indent="-268920" defTabSz="537840">
              <a:lnSpc>
                <a:spcPct val="100000"/>
              </a:lnSpc>
              <a:spcBef>
                <a:spcPts val="380"/>
              </a:spcBef>
              <a:buClr>
                <a:srgbClr val="000000"/>
              </a:buClr>
              <a:buFont typeface="Arial"/>
              <a:buChar char="–"/>
            </a:pPr>
            <a:r>
              <a:rPr b="0" lang="en-US" sz="1900" strike="noStrike" u="none">
                <a:solidFill>
                  <a:schemeClr val="dk1"/>
                </a:solidFill>
                <a:effectLst/>
                <a:uFillTx/>
                <a:latin typeface="Calibri"/>
              </a:rPr>
              <a:t>Fourth level</a:t>
            </a:r>
            <a:endParaRPr b="0" lang="en-US" sz="1900" strike="noStrike" u="none">
              <a:solidFill>
                <a:schemeClr val="dk1"/>
              </a:solidFill>
              <a:effectLst/>
              <a:uFillTx/>
              <a:latin typeface="Calibri"/>
            </a:endParaRPr>
          </a:p>
          <a:p>
            <a:pPr lvl="4" marL="2420280" indent="-268920" defTabSz="537840">
              <a:lnSpc>
                <a:spcPct val="100000"/>
              </a:lnSpc>
              <a:spcBef>
                <a:spcPts val="380"/>
              </a:spcBef>
              <a:buClr>
                <a:srgbClr val="000000"/>
              </a:buClr>
              <a:buFont typeface="Arial"/>
              <a:buChar char="»"/>
            </a:pPr>
            <a:r>
              <a:rPr b="0" lang="en-US" sz="1900" strike="noStrike" u="none">
                <a:solidFill>
                  <a:schemeClr val="dk1"/>
                </a:solidFill>
                <a:effectLst/>
                <a:uFillTx/>
                <a:latin typeface="Calibri"/>
              </a:rPr>
              <a:t>Fifth level</a:t>
            </a:r>
            <a:endParaRPr b="0" lang="en-US" sz="1900" strike="noStrike" u="none">
              <a:solidFill>
                <a:schemeClr val="dk1"/>
              </a:solidFill>
              <a:effectLst/>
              <a:uFillTx/>
              <a:latin typeface="Calibri"/>
            </a:endParaRPr>
          </a:p>
        </p:txBody>
      </p:sp>
      <p:sp>
        <p:nvSpPr>
          <p:cNvPr id="34" name="PlaceHolder 4"/>
          <p:cNvSpPr>
            <a:spLocks noGrp="1"/>
          </p:cNvSpPr>
          <p:nvPr>
            <p:ph type="body"/>
          </p:nvPr>
        </p:nvSpPr>
        <p:spPr>
          <a:xfrm>
            <a:off x="5341680" y="1739880"/>
            <a:ext cx="4647600" cy="724680"/>
          </a:xfrm>
          <a:prstGeom prst="rect">
            <a:avLst/>
          </a:prstGeom>
          <a:noFill/>
          <a:ln w="0">
            <a:noFill/>
          </a:ln>
        </p:spPr>
        <p:txBody>
          <a:bodyPr lIns="107640" rIns="107640" tIns="53640" bIns="53640" anchor="b">
            <a:noAutofit/>
          </a:bodyPr>
          <a:p>
            <a:pPr indent="0" defTabSz="537840">
              <a:lnSpc>
                <a:spcPct val="100000"/>
              </a:lnSpc>
              <a:spcBef>
                <a:spcPts val="561"/>
              </a:spcBef>
              <a:buNone/>
              <a:tabLst>
                <a:tab algn="l" pos="0"/>
              </a:tabLst>
            </a:pPr>
            <a:r>
              <a:rPr b="1" lang="en-US" sz="2800" strike="noStrike" u="none">
                <a:solidFill>
                  <a:schemeClr val="dk1"/>
                </a:solidFill>
                <a:effectLst/>
                <a:uFillTx/>
                <a:latin typeface="Calibri"/>
              </a:rPr>
              <a:t>Click to edit Master text styles</a:t>
            </a:r>
            <a:endParaRPr b="0" lang="en-US" sz="2800" strike="noStrike" u="none">
              <a:solidFill>
                <a:schemeClr val="dk1"/>
              </a:solidFill>
              <a:effectLst/>
              <a:uFillTx/>
              <a:latin typeface="Calibri"/>
            </a:endParaRPr>
          </a:p>
        </p:txBody>
      </p:sp>
      <p:sp>
        <p:nvSpPr>
          <p:cNvPr id="35" name="PlaceHolder 5"/>
          <p:cNvSpPr>
            <a:spLocks noGrp="1"/>
          </p:cNvSpPr>
          <p:nvPr>
            <p:ph type="body"/>
          </p:nvPr>
        </p:nvSpPr>
        <p:spPr>
          <a:xfrm>
            <a:off x="5341680" y="2464920"/>
            <a:ext cx="4647600" cy="4477680"/>
          </a:xfrm>
          <a:prstGeom prst="rect">
            <a:avLst/>
          </a:prstGeom>
          <a:noFill/>
          <a:ln w="0">
            <a:noFill/>
          </a:ln>
        </p:spPr>
        <p:txBody>
          <a:bodyPr lIns="107640" rIns="107640" tIns="53640" bIns="53640" anchor="t">
            <a:noAutofit/>
          </a:bodyPr>
          <a:p>
            <a:pPr marL="403560" indent="-403560" defTabSz="537840">
              <a:lnSpc>
                <a:spcPct val="100000"/>
              </a:lnSpc>
              <a:spcBef>
                <a:spcPts val="561"/>
              </a:spcBef>
              <a:buClr>
                <a:srgbClr val="000000"/>
              </a:buClr>
              <a:buFont typeface="Arial"/>
              <a:buChar char="•"/>
            </a:pPr>
            <a:r>
              <a:rPr b="0" lang="en-US" sz="2800" strike="noStrike" u="none">
                <a:solidFill>
                  <a:schemeClr val="dk1"/>
                </a:solidFill>
                <a:effectLst/>
                <a:uFillTx/>
                <a:latin typeface="Calibri"/>
              </a:rPr>
              <a:t>Click to edit Master text styles</a:t>
            </a:r>
            <a:endParaRPr b="0" lang="en-US" sz="2800" strike="noStrike" u="none">
              <a:solidFill>
                <a:schemeClr val="dk1"/>
              </a:solidFill>
              <a:effectLst/>
              <a:uFillTx/>
              <a:latin typeface="Calibri"/>
            </a:endParaRPr>
          </a:p>
          <a:p>
            <a:pPr lvl="1" marL="874080" indent="-336240" defTabSz="537840">
              <a:lnSpc>
                <a:spcPct val="100000"/>
              </a:lnSpc>
              <a:spcBef>
                <a:spcPts val="479"/>
              </a:spcBef>
              <a:buClr>
                <a:srgbClr val="000000"/>
              </a:buClr>
              <a:buFont typeface="Arial"/>
              <a:buChar char="–"/>
            </a:pPr>
            <a:r>
              <a:rPr b="0" lang="en-US" sz="2400" strike="noStrike" u="none">
                <a:solidFill>
                  <a:schemeClr val="dk1"/>
                </a:solidFill>
                <a:effectLst/>
                <a:uFillTx/>
                <a:latin typeface="Calibri"/>
              </a:rPr>
              <a:t>Second level</a:t>
            </a:r>
            <a:endParaRPr b="0" lang="en-US" sz="2400" strike="noStrike" u="none">
              <a:solidFill>
                <a:schemeClr val="dk1"/>
              </a:solidFill>
              <a:effectLst/>
              <a:uFillTx/>
              <a:latin typeface="Calibri"/>
            </a:endParaRPr>
          </a:p>
          <a:p>
            <a:pPr lvl="2" marL="1344600" indent="-268920" defTabSz="537840">
              <a:lnSpc>
                <a:spcPct val="100000"/>
              </a:lnSpc>
              <a:spcBef>
                <a:spcPts val="420"/>
              </a:spcBef>
              <a:buClr>
                <a:srgbClr val="000000"/>
              </a:buClr>
              <a:buFont typeface="Arial"/>
              <a:buChar char="•"/>
            </a:pPr>
            <a:r>
              <a:rPr b="0" lang="en-US" sz="2100" strike="noStrike" u="none">
                <a:solidFill>
                  <a:schemeClr val="dk1"/>
                </a:solidFill>
                <a:effectLst/>
                <a:uFillTx/>
                <a:latin typeface="Calibri"/>
              </a:rPr>
              <a:t>Third level</a:t>
            </a:r>
            <a:endParaRPr b="0" lang="en-US" sz="2100" strike="noStrike" u="none">
              <a:solidFill>
                <a:schemeClr val="dk1"/>
              </a:solidFill>
              <a:effectLst/>
              <a:uFillTx/>
              <a:latin typeface="Calibri"/>
            </a:endParaRPr>
          </a:p>
          <a:p>
            <a:pPr lvl="3" marL="1882440" indent="-268920" defTabSz="537840">
              <a:lnSpc>
                <a:spcPct val="100000"/>
              </a:lnSpc>
              <a:spcBef>
                <a:spcPts val="380"/>
              </a:spcBef>
              <a:buClr>
                <a:srgbClr val="000000"/>
              </a:buClr>
              <a:buFont typeface="Arial"/>
              <a:buChar char="–"/>
            </a:pPr>
            <a:r>
              <a:rPr b="0" lang="en-US" sz="1900" strike="noStrike" u="none">
                <a:solidFill>
                  <a:schemeClr val="dk1"/>
                </a:solidFill>
                <a:effectLst/>
                <a:uFillTx/>
                <a:latin typeface="Calibri"/>
              </a:rPr>
              <a:t>Fourth level</a:t>
            </a:r>
            <a:endParaRPr b="0" lang="en-US" sz="1900" strike="noStrike" u="none">
              <a:solidFill>
                <a:schemeClr val="dk1"/>
              </a:solidFill>
              <a:effectLst/>
              <a:uFillTx/>
              <a:latin typeface="Calibri"/>
            </a:endParaRPr>
          </a:p>
          <a:p>
            <a:pPr lvl="4" marL="2420280" indent="-268920" defTabSz="537840">
              <a:lnSpc>
                <a:spcPct val="100000"/>
              </a:lnSpc>
              <a:spcBef>
                <a:spcPts val="380"/>
              </a:spcBef>
              <a:buClr>
                <a:srgbClr val="000000"/>
              </a:buClr>
              <a:buFont typeface="Arial"/>
              <a:buChar char="»"/>
            </a:pPr>
            <a:r>
              <a:rPr b="0" lang="en-US" sz="1900" strike="noStrike" u="none">
                <a:solidFill>
                  <a:schemeClr val="dk1"/>
                </a:solidFill>
                <a:effectLst/>
                <a:uFillTx/>
                <a:latin typeface="Calibri"/>
              </a:rPr>
              <a:t>Fifth level</a:t>
            </a:r>
            <a:endParaRPr b="0" lang="en-US" sz="1900" strike="noStrike" u="none">
              <a:solidFill>
                <a:schemeClr val="dk1"/>
              </a:solidFill>
              <a:effectLst/>
              <a:uFillTx/>
              <a:latin typeface="Calibri"/>
            </a:endParaRPr>
          </a:p>
        </p:txBody>
      </p:sp>
      <p:sp>
        <p:nvSpPr>
          <p:cNvPr id="36" name="PlaceHolder 6"/>
          <p:cNvSpPr>
            <a:spLocks noGrp="1"/>
          </p:cNvSpPr>
          <p:nvPr>
            <p:ph type="dt" idx="19"/>
          </p:nvPr>
        </p:nvSpPr>
        <p:spPr>
          <a:xfrm>
            <a:off x="525960" y="7203960"/>
            <a:ext cx="2453400" cy="413280"/>
          </a:xfrm>
          <a:prstGeom prst="rect">
            <a:avLst/>
          </a:prstGeom>
          <a:noFill/>
          <a:ln w="0">
            <a:noFill/>
          </a:ln>
        </p:spPr>
        <p:txBody>
          <a:bodyPr lIns="107640" rIns="107640" tIns="53640" bIns="53640" anchor="ctr">
            <a:noAutofit/>
          </a:bodyPr>
          <a:lstStyle>
            <a:lvl1pPr indent="0" defTabSz="537840">
              <a:lnSpc>
                <a:spcPct val="100000"/>
              </a:lnSpc>
              <a:buNone/>
              <a:defRPr b="0" lang="en-US" sz="1400" strike="noStrike" u="none">
                <a:solidFill>
                  <a:schemeClr val="dk1">
                    <a:tint val="75000"/>
                  </a:schemeClr>
                </a:solidFill>
                <a:effectLst/>
                <a:uFillTx/>
                <a:latin typeface="Calibri"/>
              </a:defRPr>
            </a:lvl1pPr>
          </a:lstStyle>
          <a:p>
            <a:pPr indent="0" defTabSz="537840">
              <a:lnSpc>
                <a:spcPct val="100000"/>
              </a:lnSpc>
              <a:buNone/>
            </a:pPr>
            <a:r>
              <a:rPr b="0" lang="en-US" sz="1400" strike="noStrike" u="none">
                <a:solidFill>
                  <a:schemeClr val="dk1">
                    <a:tint val="75000"/>
                  </a:schemeClr>
                </a:solidFill>
                <a:effectLst/>
                <a:uFillTx/>
                <a:latin typeface="Calibri"/>
              </a:rPr>
              <a:t>&lt;date/time&gt;</a:t>
            </a:r>
            <a:endParaRPr b="0" lang="en-US" sz="1400" strike="noStrike" u="none">
              <a:solidFill>
                <a:srgbClr val="000000"/>
              </a:solidFill>
              <a:effectLst/>
              <a:uFillTx/>
              <a:latin typeface="Times New Roman"/>
            </a:endParaRPr>
          </a:p>
        </p:txBody>
      </p:sp>
      <p:sp>
        <p:nvSpPr>
          <p:cNvPr id="37" name="PlaceHolder 7"/>
          <p:cNvSpPr>
            <a:spLocks noGrp="1"/>
          </p:cNvSpPr>
          <p:nvPr>
            <p:ph type="ftr" idx="20"/>
          </p:nvPr>
        </p:nvSpPr>
        <p:spPr>
          <a:xfrm>
            <a:off x="3592800" y="7203960"/>
            <a:ext cx="3329640" cy="413280"/>
          </a:xfrm>
          <a:prstGeom prst="rect">
            <a:avLst/>
          </a:prstGeom>
          <a:noFill/>
          <a:ln w="0">
            <a:noFill/>
          </a:ln>
        </p:spPr>
        <p:txBody>
          <a:bodyPr lIns="107640" rIns="107640" tIns="53640" bIns="53640" anchor="ctr">
            <a:noAutofit/>
          </a:bodyPr>
          <a:lstStyle>
            <a:lvl1pPr indent="0" algn="ctr">
              <a:buNone/>
              <a:defRPr b="0" lang="en-US" sz="1400" strike="noStrike" u="none">
                <a:solidFill>
                  <a:srgbClr val="000000"/>
                </a:solidFill>
                <a:effectLst/>
                <a:uFillTx/>
                <a:latin typeface="Times New Roman"/>
              </a:defRPr>
            </a:lvl1pPr>
          </a:lstStyle>
          <a:p>
            <a:pPr indent="0" algn="ctr">
              <a:buNone/>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38" name="PlaceHolder 8"/>
          <p:cNvSpPr>
            <a:spLocks noGrp="1"/>
          </p:cNvSpPr>
          <p:nvPr>
            <p:ph type="sldNum" idx="21"/>
          </p:nvPr>
        </p:nvSpPr>
        <p:spPr>
          <a:xfrm>
            <a:off x="7536240" y="7203960"/>
            <a:ext cx="2453400" cy="413280"/>
          </a:xfrm>
          <a:prstGeom prst="rect">
            <a:avLst/>
          </a:prstGeom>
          <a:noFill/>
          <a:ln w="0">
            <a:noFill/>
          </a:ln>
        </p:spPr>
        <p:txBody>
          <a:bodyPr lIns="107640" rIns="107640" tIns="53640" bIns="53640" anchor="ctr">
            <a:noAutofit/>
          </a:bodyPr>
          <a:lstStyle>
            <a:lvl1pPr indent="0" algn="r" defTabSz="537840">
              <a:lnSpc>
                <a:spcPct val="100000"/>
              </a:lnSpc>
              <a:buNone/>
              <a:defRPr b="0" lang="en-US" sz="1400" strike="noStrike" u="none">
                <a:solidFill>
                  <a:schemeClr val="dk1">
                    <a:tint val="75000"/>
                  </a:schemeClr>
                </a:solidFill>
                <a:effectLst/>
                <a:uFillTx/>
                <a:latin typeface="Calibri"/>
              </a:defRPr>
            </a:lvl1pPr>
          </a:lstStyle>
          <a:p>
            <a:pPr indent="0" algn="r" defTabSz="537840">
              <a:lnSpc>
                <a:spcPct val="100000"/>
              </a:lnSpc>
              <a:buNone/>
            </a:pPr>
            <a:fld id="{A05BBD84-A18F-4298-8DA8-86B6FBBC6C6B}" type="slidenum">
              <a:rPr b="0" lang="en-US" sz="1400" strike="noStrike" u="none">
                <a:solidFill>
                  <a:schemeClr val="dk1">
                    <a:tint val="75000"/>
                  </a:schemeClr>
                </a:solidFill>
                <a:effectLst/>
                <a:uFillTx/>
                <a:latin typeface="Calibri"/>
              </a:rPr>
              <a:t>&lt;number&gt;</a:t>
            </a:fld>
            <a:endParaRPr b="0" lang="en-US" sz="1400" strike="noStrike" u="none">
              <a:solidFill>
                <a:srgbClr val="000000"/>
              </a:solidFill>
              <a:effectLst/>
              <a:uFillTx/>
              <a:latin typeface="Times New Roman"/>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bg>
      <p:bgPr>
        <a:blipFill rotWithShape="0">
          <a:blip r:embed="rId2"/>
          <a:tile tx="0" ty="0" sx="100000" sy="100000" algn="tl"/>
        </a:blipFill>
      </p:bgPr>
    </p:bg>
    <p:spTree>
      <p:nvGrpSpPr>
        <p:cNvPr id="1" name=""/>
        <p:cNvGrpSpPr/>
        <p:nvPr/>
      </p:nvGrpSpPr>
      <p:grpSpPr>
        <a:xfrm>
          <a:off x="0" y="0"/>
          <a:ext cx="0" cy="0"/>
          <a:chOff x="0" y="0"/>
          <a:chExt cx="0" cy="0"/>
        </a:xfrm>
      </p:grpSpPr>
      <p:sp>
        <p:nvSpPr>
          <p:cNvPr id="39" name="PlaceHolder 1"/>
          <p:cNvSpPr>
            <a:spLocks noGrp="1"/>
          </p:cNvSpPr>
          <p:nvPr>
            <p:ph type="title"/>
          </p:nvPr>
        </p:nvSpPr>
        <p:spPr>
          <a:xfrm>
            <a:off x="525960" y="311400"/>
            <a:ext cx="9463680" cy="1294920"/>
          </a:xfrm>
          <a:prstGeom prst="rect">
            <a:avLst/>
          </a:prstGeom>
          <a:noFill/>
          <a:ln w="0">
            <a:noFill/>
          </a:ln>
        </p:spPr>
        <p:txBody>
          <a:bodyPr lIns="107640" rIns="107640" tIns="53640" bIns="53640" anchor="ctr">
            <a:noAutofit/>
          </a:bodyPr>
          <a:p>
            <a:pPr indent="0" algn="ctr" defTabSz="537840">
              <a:lnSpc>
                <a:spcPct val="100000"/>
              </a:lnSpc>
              <a:buNone/>
            </a:pPr>
            <a:r>
              <a:rPr b="0" lang="en-US" sz="5200" strike="noStrike" u="none">
                <a:solidFill>
                  <a:schemeClr val="dk1"/>
                </a:solidFill>
                <a:effectLst/>
                <a:uFillTx/>
                <a:latin typeface="Calibri"/>
              </a:rPr>
              <a:t>Click to edit Master title style</a:t>
            </a:r>
            <a:endParaRPr b="0" lang="en-US" sz="5200" strike="noStrike" u="none">
              <a:solidFill>
                <a:schemeClr val="dk1"/>
              </a:solidFill>
              <a:effectLst/>
              <a:uFillTx/>
              <a:latin typeface="Calibri"/>
            </a:endParaRPr>
          </a:p>
        </p:txBody>
      </p:sp>
      <p:sp>
        <p:nvSpPr>
          <p:cNvPr id="40" name="PlaceHolder 2"/>
          <p:cNvSpPr>
            <a:spLocks noGrp="1"/>
          </p:cNvSpPr>
          <p:nvPr>
            <p:ph type="dt" idx="22"/>
          </p:nvPr>
        </p:nvSpPr>
        <p:spPr>
          <a:xfrm>
            <a:off x="525960" y="7203960"/>
            <a:ext cx="2453400" cy="413280"/>
          </a:xfrm>
          <a:prstGeom prst="rect">
            <a:avLst/>
          </a:prstGeom>
          <a:noFill/>
          <a:ln w="0">
            <a:noFill/>
          </a:ln>
        </p:spPr>
        <p:txBody>
          <a:bodyPr lIns="107640" rIns="107640" tIns="53640" bIns="53640" anchor="ctr">
            <a:noAutofit/>
          </a:bodyPr>
          <a:lstStyle>
            <a:lvl1pPr indent="0" defTabSz="537840">
              <a:lnSpc>
                <a:spcPct val="100000"/>
              </a:lnSpc>
              <a:buNone/>
              <a:defRPr b="0" lang="en-US" sz="1400" strike="noStrike" u="none">
                <a:solidFill>
                  <a:schemeClr val="dk1">
                    <a:tint val="75000"/>
                  </a:schemeClr>
                </a:solidFill>
                <a:effectLst/>
                <a:uFillTx/>
                <a:latin typeface="Calibri"/>
              </a:defRPr>
            </a:lvl1pPr>
          </a:lstStyle>
          <a:p>
            <a:pPr indent="0" defTabSz="537840">
              <a:lnSpc>
                <a:spcPct val="100000"/>
              </a:lnSpc>
              <a:buNone/>
            </a:pPr>
            <a:r>
              <a:rPr b="0" lang="en-US" sz="1400" strike="noStrike" u="none">
                <a:solidFill>
                  <a:schemeClr val="dk1">
                    <a:tint val="75000"/>
                  </a:schemeClr>
                </a:solidFill>
                <a:effectLst/>
                <a:uFillTx/>
                <a:latin typeface="Calibri"/>
              </a:rPr>
              <a:t>&lt;date/time&gt;</a:t>
            </a:r>
            <a:endParaRPr b="0" lang="en-US" sz="1400" strike="noStrike" u="none">
              <a:solidFill>
                <a:srgbClr val="000000"/>
              </a:solidFill>
              <a:effectLst/>
              <a:uFillTx/>
              <a:latin typeface="Times New Roman"/>
            </a:endParaRPr>
          </a:p>
        </p:txBody>
      </p:sp>
      <p:sp>
        <p:nvSpPr>
          <p:cNvPr id="41" name="PlaceHolder 3"/>
          <p:cNvSpPr>
            <a:spLocks noGrp="1"/>
          </p:cNvSpPr>
          <p:nvPr>
            <p:ph type="ftr" idx="23"/>
          </p:nvPr>
        </p:nvSpPr>
        <p:spPr>
          <a:xfrm>
            <a:off x="3592800" y="7203960"/>
            <a:ext cx="3329640" cy="413280"/>
          </a:xfrm>
          <a:prstGeom prst="rect">
            <a:avLst/>
          </a:prstGeom>
          <a:noFill/>
          <a:ln w="0">
            <a:noFill/>
          </a:ln>
        </p:spPr>
        <p:txBody>
          <a:bodyPr lIns="107640" rIns="107640" tIns="53640" bIns="53640" anchor="ctr">
            <a:noAutofit/>
          </a:bodyPr>
          <a:lstStyle>
            <a:lvl1pPr indent="0" algn="ctr">
              <a:buNone/>
              <a:defRPr b="0" lang="en-US" sz="1400" strike="noStrike" u="none">
                <a:solidFill>
                  <a:srgbClr val="000000"/>
                </a:solidFill>
                <a:effectLst/>
                <a:uFillTx/>
                <a:latin typeface="Times New Roman"/>
              </a:defRPr>
            </a:lvl1pPr>
          </a:lstStyle>
          <a:p>
            <a:pPr indent="0" algn="ctr">
              <a:buNone/>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42" name="PlaceHolder 4"/>
          <p:cNvSpPr>
            <a:spLocks noGrp="1"/>
          </p:cNvSpPr>
          <p:nvPr>
            <p:ph type="sldNum" idx="24"/>
          </p:nvPr>
        </p:nvSpPr>
        <p:spPr>
          <a:xfrm>
            <a:off x="7536240" y="7203960"/>
            <a:ext cx="2453400" cy="413280"/>
          </a:xfrm>
          <a:prstGeom prst="rect">
            <a:avLst/>
          </a:prstGeom>
          <a:noFill/>
          <a:ln w="0">
            <a:noFill/>
          </a:ln>
        </p:spPr>
        <p:txBody>
          <a:bodyPr lIns="107640" rIns="107640" tIns="53640" bIns="53640" anchor="ctr">
            <a:noAutofit/>
          </a:bodyPr>
          <a:lstStyle>
            <a:lvl1pPr indent="0" algn="r" defTabSz="537840">
              <a:lnSpc>
                <a:spcPct val="100000"/>
              </a:lnSpc>
              <a:buNone/>
              <a:defRPr b="0" lang="en-US" sz="1400" strike="noStrike" u="none">
                <a:solidFill>
                  <a:schemeClr val="dk1">
                    <a:tint val="75000"/>
                  </a:schemeClr>
                </a:solidFill>
                <a:effectLst/>
                <a:uFillTx/>
                <a:latin typeface="Calibri"/>
              </a:defRPr>
            </a:lvl1pPr>
          </a:lstStyle>
          <a:p>
            <a:pPr indent="0" algn="r" defTabSz="537840">
              <a:lnSpc>
                <a:spcPct val="100000"/>
              </a:lnSpc>
              <a:buNone/>
            </a:pPr>
            <a:fld id="{5164BC06-F18C-4168-879C-E66082728633}" type="slidenum">
              <a:rPr b="0" lang="en-US" sz="1400" strike="noStrike" u="none">
                <a:solidFill>
                  <a:schemeClr val="dk1">
                    <a:tint val="75000"/>
                  </a:schemeClr>
                </a:solidFill>
                <a:effectLst/>
                <a:uFillTx/>
                <a:latin typeface="Calibri"/>
              </a:rPr>
              <a:t>&lt;number&gt;</a:t>
            </a:fld>
            <a:endParaRPr b="0" lang="en-US" sz="1400" strike="noStrike" u="none">
              <a:solidFill>
                <a:srgbClr val="000000"/>
              </a:solidFill>
              <a:effectLst/>
              <a:uFillTx/>
              <a:latin typeface="Times New Roman"/>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p:bg>
      <p:bgPr>
        <a:blipFill rotWithShape="0">
          <a:blip r:embed="rId2"/>
          <a:tile tx="0" ty="0" sx="100000" sy="100000" algn="tl"/>
        </a:blipFill>
      </p:bgPr>
    </p:bg>
    <p:spTree>
      <p:nvGrpSpPr>
        <p:cNvPr id="1" name=""/>
        <p:cNvGrpSpPr/>
        <p:nvPr/>
      </p:nvGrpSpPr>
      <p:grpSpPr>
        <a:xfrm>
          <a:off x="0" y="0"/>
          <a:ext cx="0" cy="0"/>
          <a:chOff x="0" y="0"/>
          <a:chExt cx="0" cy="0"/>
        </a:xfrm>
      </p:grpSpPr>
      <p:sp>
        <p:nvSpPr>
          <p:cNvPr id="43" name="PlaceHolder 1"/>
          <p:cNvSpPr>
            <a:spLocks noGrp="1"/>
          </p:cNvSpPr>
          <p:nvPr>
            <p:ph type="dt" idx="25"/>
          </p:nvPr>
        </p:nvSpPr>
        <p:spPr>
          <a:xfrm>
            <a:off x="525960" y="7203960"/>
            <a:ext cx="2453400" cy="413280"/>
          </a:xfrm>
          <a:prstGeom prst="rect">
            <a:avLst/>
          </a:prstGeom>
          <a:noFill/>
          <a:ln w="0">
            <a:noFill/>
          </a:ln>
        </p:spPr>
        <p:txBody>
          <a:bodyPr lIns="107640" rIns="107640" tIns="53640" bIns="53640" anchor="ctr">
            <a:noAutofit/>
          </a:bodyPr>
          <a:lstStyle>
            <a:lvl1pPr indent="0" defTabSz="537840">
              <a:lnSpc>
                <a:spcPct val="100000"/>
              </a:lnSpc>
              <a:buNone/>
              <a:defRPr b="0" lang="en-US" sz="1400" strike="noStrike" u="none">
                <a:solidFill>
                  <a:schemeClr val="dk1">
                    <a:tint val="75000"/>
                  </a:schemeClr>
                </a:solidFill>
                <a:effectLst/>
                <a:uFillTx/>
                <a:latin typeface="Calibri"/>
              </a:defRPr>
            </a:lvl1pPr>
          </a:lstStyle>
          <a:p>
            <a:pPr indent="0" defTabSz="537840">
              <a:lnSpc>
                <a:spcPct val="100000"/>
              </a:lnSpc>
              <a:buNone/>
            </a:pPr>
            <a:r>
              <a:rPr b="0" lang="en-US" sz="1400" strike="noStrike" u="none">
                <a:solidFill>
                  <a:schemeClr val="dk1">
                    <a:tint val="75000"/>
                  </a:schemeClr>
                </a:solidFill>
                <a:effectLst/>
                <a:uFillTx/>
                <a:latin typeface="Calibri"/>
              </a:rPr>
              <a:t>&lt;date/time&gt;</a:t>
            </a:r>
            <a:endParaRPr b="0" lang="en-US" sz="1400" strike="noStrike" u="none">
              <a:solidFill>
                <a:srgbClr val="000000"/>
              </a:solidFill>
              <a:effectLst/>
              <a:uFillTx/>
              <a:latin typeface="Times New Roman"/>
            </a:endParaRPr>
          </a:p>
        </p:txBody>
      </p:sp>
      <p:sp>
        <p:nvSpPr>
          <p:cNvPr id="44" name="PlaceHolder 2"/>
          <p:cNvSpPr>
            <a:spLocks noGrp="1"/>
          </p:cNvSpPr>
          <p:nvPr>
            <p:ph type="ftr" idx="26"/>
          </p:nvPr>
        </p:nvSpPr>
        <p:spPr>
          <a:xfrm>
            <a:off x="3592800" y="7203960"/>
            <a:ext cx="3329640" cy="413280"/>
          </a:xfrm>
          <a:prstGeom prst="rect">
            <a:avLst/>
          </a:prstGeom>
          <a:noFill/>
          <a:ln w="0">
            <a:noFill/>
          </a:ln>
        </p:spPr>
        <p:txBody>
          <a:bodyPr lIns="107640" rIns="107640" tIns="53640" bIns="53640" anchor="ctr">
            <a:noAutofit/>
          </a:bodyPr>
          <a:lstStyle>
            <a:lvl1pPr indent="0" algn="ctr">
              <a:buNone/>
              <a:defRPr b="0" lang="en-US" sz="1400" strike="noStrike" u="none">
                <a:solidFill>
                  <a:srgbClr val="000000"/>
                </a:solidFill>
                <a:effectLst/>
                <a:uFillTx/>
                <a:latin typeface="Times New Roman"/>
              </a:defRPr>
            </a:lvl1pPr>
          </a:lstStyle>
          <a:p>
            <a:pPr indent="0" algn="ctr">
              <a:buNone/>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45" name="PlaceHolder 3"/>
          <p:cNvSpPr>
            <a:spLocks noGrp="1"/>
          </p:cNvSpPr>
          <p:nvPr>
            <p:ph type="sldNum" idx="27"/>
          </p:nvPr>
        </p:nvSpPr>
        <p:spPr>
          <a:xfrm>
            <a:off x="7536240" y="7203960"/>
            <a:ext cx="2453400" cy="413280"/>
          </a:xfrm>
          <a:prstGeom prst="rect">
            <a:avLst/>
          </a:prstGeom>
          <a:noFill/>
          <a:ln w="0">
            <a:noFill/>
          </a:ln>
        </p:spPr>
        <p:txBody>
          <a:bodyPr lIns="107640" rIns="107640" tIns="53640" bIns="53640" anchor="ctr">
            <a:noAutofit/>
          </a:bodyPr>
          <a:lstStyle>
            <a:lvl1pPr indent="0" algn="r" defTabSz="537840">
              <a:lnSpc>
                <a:spcPct val="100000"/>
              </a:lnSpc>
              <a:buNone/>
              <a:defRPr b="0" lang="en-US" sz="1400" strike="noStrike" u="none">
                <a:solidFill>
                  <a:schemeClr val="dk1">
                    <a:tint val="75000"/>
                  </a:schemeClr>
                </a:solidFill>
                <a:effectLst/>
                <a:uFillTx/>
                <a:latin typeface="Calibri"/>
              </a:defRPr>
            </a:lvl1pPr>
          </a:lstStyle>
          <a:p>
            <a:pPr indent="0" algn="r" defTabSz="537840">
              <a:lnSpc>
                <a:spcPct val="100000"/>
              </a:lnSpc>
              <a:buNone/>
            </a:pPr>
            <a:fld id="{2CD4D72B-3405-4EB3-93D0-BBF589B3DB9A}" type="slidenum">
              <a:rPr b="0" lang="en-US" sz="1400" strike="noStrike" u="none">
                <a:solidFill>
                  <a:schemeClr val="dk1">
                    <a:tint val="75000"/>
                  </a:schemeClr>
                </a:solidFill>
                <a:effectLst/>
                <a:uFillTx/>
                <a:latin typeface="Calibri"/>
              </a:rPr>
              <a:t>&lt;number&gt;</a:t>
            </a:fld>
            <a:endParaRPr b="0" lang="en-US" sz="1400" strike="noStrike" u="none">
              <a:solidFill>
                <a:srgbClr val="000000"/>
              </a:solidFill>
              <a:effectLst/>
              <a:uFillTx/>
              <a:latin typeface="Times New Roman"/>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with Caption">
    <p:bg>
      <p:bgPr>
        <a:blipFill rotWithShape="0">
          <a:blip r:embed="rId2"/>
          <a:tile tx="0" ty="0" sx="100000" sy="100000" algn="tl"/>
        </a:blipFill>
      </p:bgPr>
    </p:bg>
    <p:spTree>
      <p:nvGrpSpPr>
        <p:cNvPr id="1" name=""/>
        <p:cNvGrpSpPr/>
        <p:nvPr/>
      </p:nvGrpSpPr>
      <p:grpSpPr>
        <a:xfrm>
          <a:off x="0" y="0"/>
          <a:ext cx="0" cy="0"/>
          <a:chOff x="0" y="0"/>
          <a:chExt cx="0" cy="0"/>
        </a:xfrm>
      </p:grpSpPr>
      <p:sp>
        <p:nvSpPr>
          <p:cNvPr id="46" name="PlaceHolder 1"/>
          <p:cNvSpPr>
            <a:spLocks noGrp="1"/>
          </p:cNvSpPr>
          <p:nvPr>
            <p:ph type="title"/>
          </p:nvPr>
        </p:nvSpPr>
        <p:spPr>
          <a:xfrm>
            <a:off x="525960" y="309600"/>
            <a:ext cx="3459240" cy="1316520"/>
          </a:xfrm>
          <a:prstGeom prst="rect">
            <a:avLst/>
          </a:prstGeom>
          <a:noFill/>
          <a:ln w="0">
            <a:noFill/>
          </a:ln>
        </p:spPr>
        <p:txBody>
          <a:bodyPr lIns="107640" rIns="107640" tIns="53640" bIns="53640" anchor="b">
            <a:noAutofit/>
          </a:bodyPr>
          <a:p>
            <a:pPr indent="0" defTabSz="537840">
              <a:lnSpc>
                <a:spcPct val="100000"/>
              </a:lnSpc>
              <a:buNone/>
            </a:pPr>
            <a:r>
              <a:rPr b="1" lang="en-US" sz="2400" strike="noStrike" u="none">
                <a:solidFill>
                  <a:schemeClr val="dk1"/>
                </a:solidFill>
                <a:effectLst/>
                <a:uFillTx/>
                <a:latin typeface="Calibri"/>
              </a:rPr>
              <a:t>Click to edit Master title style</a:t>
            </a:r>
            <a:endParaRPr b="0" lang="en-US" sz="2400" strike="noStrike" u="none">
              <a:solidFill>
                <a:schemeClr val="dk1"/>
              </a:solidFill>
              <a:effectLst/>
              <a:uFillTx/>
              <a:latin typeface="Calibri"/>
            </a:endParaRPr>
          </a:p>
        </p:txBody>
      </p:sp>
      <p:sp>
        <p:nvSpPr>
          <p:cNvPr id="47" name="PlaceHolder 2"/>
          <p:cNvSpPr>
            <a:spLocks noGrp="1"/>
          </p:cNvSpPr>
          <p:nvPr>
            <p:ph type="body"/>
          </p:nvPr>
        </p:nvSpPr>
        <p:spPr>
          <a:xfrm>
            <a:off x="4111200" y="309600"/>
            <a:ext cx="5878080" cy="6633000"/>
          </a:xfrm>
          <a:prstGeom prst="rect">
            <a:avLst/>
          </a:prstGeom>
          <a:noFill/>
          <a:ln w="0">
            <a:noFill/>
          </a:ln>
        </p:spPr>
        <p:txBody>
          <a:bodyPr lIns="107640" rIns="107640" tIns="53640" bIns="53640" anchor="t">
            <a:noAutofit/>
          </a:bodyPr>
          <a:p>
            <a:pPr marL="403560" indent="-403560" defTabSz="537840">
              <a:lnSpc>
                <a:spcPct val="100000"/>
              </a:lnSpc>
              <a:spcBef>
                <a:spcPts val="760"/>
              </a:spcBef>
              <a:buClr>
                <a:srgbClr val="000000"/>
              </a:buClr>
              <a:buFont typeface="Arial"/>
              <a:buChar char="•"/>
            </a:pPr>
            <a:r>
              <a:rPr b="0" lang="en-US" sz="3800" strike="noStrike" u="none">
                <a:solidFill>
                  <a:schemeClr val="dk1"/>
                </a:solidFill>
                <a:effectLst/>
                <a:uFillTx/>
                <a:latin typeface="Calibri"/>
              </a:rPr>
              <a:t>Click to edit Master text styles</a:t>
            </a:r>
            <a:endParaRPr b="0" lang="en-US" sz="3800" strike="noStrike" u="none">
              <a:solidFill>
                <a:schemeClr val="dk1"/>
              </a:solidFill>
              <a:effectLst/>
              <a:uFillTx/>
              <a:latin typeface="Calibri"/>
            </a:endParaRPr>
          </a:p>
          <a:p>
            <a:pPr lvl="1" marL="874080" indent="-336240" defTabSz="537840">
              <a:lnSpc>
                <a:spcPct val="100000"/>
              </a:lnSpc>
              <a:spcBef>
                <a:spcPts val="660"/>
              </a:spcBef>
              <a:buClr>
                <a:srgbClr val="000000"/>
              </a:buClr>
              <a:buFont typeface="Arial"/>
              <a:buChar char="–"/>
            </a:pPr>
            <a:r>
              <a:rPr b="0" lang="en-US" sz="3300" strike="noStrike" u="none">
                <a:solidFill>
                  <a:schemeClr val="dk1"/>
                </a:solidFill>
                <a:effectLst/>
                <a:uFillTx/>
                <a:latin typeface="Calibri"/>
              </a:rPr>
              <a:t>Second level</a:t>
            </a:r>
            <a:endParaRPr b="0" lang="en-US" sz="3300" strike="noStrike" u="none">
              <a:solidFill>
                <a:schemeClr val="dk1"/>
              </a:solidFill>
              <a:effectLst/>
              <a:uFillTx/>
              <a:latin typeface="Calibri"/>
            </a:endParaRPr>
          </a:p>
          <a:p>
            <a:pPr lvl="2" marL="1344600" indent="-268920" defTabSz="537840">
              <a:lnSpc>
                <a:spcPct val="100000"/>
              </a:lnSpc>
              <a:spcBef>
                <a:spcPts val="561"/>
              </a:spcBef>
              <a:buClr>
                <a:srgbClr val="000000"/>
              </a:buClr>
              <a:buFont typeface="Arial"/>
              <a:buChar char="•"/>
            </a:pPr>
            <a:r>
              <a:rPr b="0" lang="en-US" sz="2800" strike="noStrike" u="none">
                <a:solidFill>
                  <a:schemeClr val="dk1"/>
                </a:solidFill>
                <a:effectLst/>
                <a:uFillTx/>
                <a:latin typeface="Calibri"/>
              </a:rPr>
              <a:t>Third level</a:t>
            </a:r>
            <a:endParaRPr b="0" lang="en-US" sz="2800" strike="noStrike" u="none">
              <a:solidFill>
                <a:schemeClr val="dk1"/>
              </a:solidFill>
              <a:effectLst/>
              <a:uFillTx/>
              <a:latin typeface="Calibri"/>
            </a:endParaRPr>
          </a:p>
          <a:p>
            <a:pPr lvl="3" marL="1882440" indent="-268920" defTabSz="537840">
              <a:lnSpc>
                <a:spcPct val="100000"/>
              </a:lnSpc>
              <a:spcBef>
                <a:spcPts val="479"/>
              </a:spcBef>
              <a:buClr>
                <a:srgbClr val="000000"/>
              </a:buClr>
              <a:buFont typeface="Arial"/>
              <a:buChar char="–"/>
            </a:pPr>
            <a:r>
              <a:rPr b="0" lang="en-US" sz="2400" strike="noStrike" u="none">
                <a:solidFill>
                  <a:schemeClr val="dk1"/>
                </a:solidFill>
                <a:effectLst/>
                <a:uFillTx/>
                <a:latin typeface="Calibri"/>
              </a:rPr>
              <a:t>Fourth level</a:t>
            </a:r>
            <a:endParaRPr b="0" lang="en-US" sz="2400" strike="noStrike" u="none">
              <a:solidFill>
                <a:schemeClr val="dk1"/>
              </a:solidFill>
              <a:effectLst/>
              <a:uFillTx/>
              <a:latin typeface="Calibri"/>
            </a:endParaRPr>
          </a:p>
          <a:p>
            <a:pPr lvl="4" marL="2420280" indent="-268920" defTabSz="537840">
              <a:lnSpc>
                <a:spcPct val="100000"/>
              </a:lnSpc>
              <a:spcBef>
                <a:spcPts val="479"/>
              </a:spcBef>
              <a:buClr>
                <a:srgbClr val="000000"/>
              </a:buClr>
              <a:buFont typeface="Arial"/>
              <a:buChar char="»"/>
            </a:pPr>
            <a:r>
              <a:rPr b="0" lang="en-US" sz="2400" strike="noStrike" u="none">
                <a:solidFill>
                  <a:schemeClr val="dk1"/>
                </a:solidFill>
                <a:effectLst/>
                <a:uFillTx/>
                <a:latin typeface="Calibri"/>
              </a:rPr>
              <a:t>Fifth level</a:t>
            </a:r>
            <a:endParaRPr b="0" lang="en-US" sz="2400" strike="noStrike" u="none">
              <a:solidFill>
                <a:schemeClr val="dk1"/>
              </a:solidFill>
              <a:effectLst/>
              <a:uFillTx/>
              <a:latin typeface="Calibri"/>
            </a:endParaRPr>
          </a:p>
        </p:txBody>
      </p:sp>
      <p:sp>
        <p:nvSpPr>
          <p:cNvPr id="48" name="PlaceHolder 3"/>
          <p:cNvSpPr>
            <a:spLocks noGrp="1"/>
          </p:cNvSpPr>
          <p:nvPr>
            <p:ph type="body"/>
          </p:nvPr>
        </p:nvSpPr>
        <p:spPr>
          <a:xfrm>
            <a:off x="525960" y="1626480"/>
            <a:ext cx="3459240" cy="5316120"/>
          </a:xfrm>
          <a:prstGeom prst="rect">
            <a:avLst/>
          </a:prstGeom>
          <a:noFill/>
          <a:ln w="0">
            <a:noFill/>
          </a:ln>
        </p:spPr>
        <p:txBody>
          <a:bodyPr lIns="107640" rIns="107640" tIns="53640" bIns="53640" anchor="t">
            <a:noAutofit/>
          </a:bodyPr>
          <a:p>
            <a:pPr indent="0" defTabSz="537840">
              <a:lnSpc>
                <a:spcPct val="100000"/>
              </a:lnSpc>
              <a:spcBef>
                <a:spcPts val="320"/>
              </a:spcBef>
              <a:buNone/>
              <a:tabLst>
                <a:tab algn="l" pos="0"/>
              </a:tabLst>
            </a:pPr>
            <a:r>
              <a:rPr b="0" lang="en-US" sz="1600" strike="noStrike" u="none">
                <a:solidFill>
                  <a:schemeClr val="dk1"/>
                </a:solidFill>
                <a:effectLst/>
                <a:uFillTx/>
                <a:latin typeface="Calibri"/>
              </a:rPr>
              <a:t>Click to edit Master text styles</a:t>
            </a:r>
            <a:endParaRPr b="0" lang="en-US" sz="1600" strike="noStrike" u="none">
              <a:solidFill>
                <a:schemeClr val="dk1"/>
              </a:solidFill>
              <a:effectLst/>
              <a:uFillTx/>
              <a:latin typeface="Calibri"/>
            </a:endParaRPr>
          </a:p>
        </p:txBody>
      </p:sp>
      <p:sp>
        <p:nvSpPr>
          <p:cNvPr id="49" name="PlaceHolder 4"/>
          <p:cNvSpPr>
            <a:spLocks noGrp="1"/>
          </p:cNvSpPr>
          <p:nvPr>
            <p:ph type="dt" idx="28"/>
          </p:nvPr>
        </p:nvSpPr>
        <p:spPr>
          <a:xfrm>
            <a:off x="525960" y="7203960"/>
            <a:ext cx="2453400" cy="413280"/>
          </a:xfrm>
          <a:prstGeom prst="rect">
            <a:avLst/>
          </a:prstGeom>
          <a:noFill/>
          <a:ln w="0">
            <a:noFill/>
          </a:ln>
        </p:spPr>
        <p:txBody>
          <a:bodyPr lIns="107640" rIns="107640" tIns="53640" bIns="53640" anchor="ctr">
            <a:noAutofit/>
          </a:bodyPr>
          <a:lstStyle>
            <a:lvl1pPr indent="0" defTabSz="537840">
              <a:lnSpc>
                <a:spcPct val="100000"/>
              </a:lnSpc>
              <a:buNone/>
              <a:defRPr b="0" lang="en-US" sz="1400" strike="noStrike" u="none">
                <a:solidFill>
                  <a:schemeClr val="dk1">
                    <a:tint val="75000"/>
                  </a:schemeClr>
                </a:solidFill>
                <a:effectLst/>
                <a:uFillTx/>
                <a:latin typeface="Calibri"/>
              </a:defRPr>
            </a:lvl1pPr>
          </a:lstStyle>
          <a:p>
            <a:pPr indent="0" defTabSz="537840">
              <a:lnSpc>
                <a:spcPct val="100000"/>
              </a:lnSpc>
              <a:buNone/>
            </a:pPr>
            <a:r>
              <a:rPr b="0" lang="en-US" sz="1400" strike="noStrike" u="none">
                <a:solidFill>
                  <a:schemeClr val="dk1">
                    <a:tint val="75000"/>
                  </a:schemeClr>
                </a:solidFill>
                <a:effectLst/>
                <a:uFillTx/>
                <a:latin typeface="Calibri"/>
              </a:rPr>
              <a:t>&lt;date/time&gt;</a:t>
            </a:r>
            <a:endParaRPr b="0" lang="en-US" sz="1400" strike="noStrike" u="none">
              <a:solidFill>
                <a:srgbClr val="000000"/>
              </a:solidFill>
              <a:effectLst/>
              <a:uFillTx/>
              <a:latin typeface="Times New Roman"/>
            </a:endParaRPr>
          </a:p>
        </p:txBody>
      </p:sp>
      <p:sp>
        <p:nvSpPr>
          <p:cNvPr id="50" name="PlaceHolder 5"/>
          <p:cNvSpPr>
            <a:spLocks noGrp="1"/>
          </p:cNvSpPr>
          <p:nvPr>
            <p:ph type="ftr" idx="29"/>
          </p:nvPr>
        </p:nvSpPr>
        <p:spPr>
          <a:xfrm>
            <a:off x="3592800" y="7203960"/>
            <a:ext cx="3329640" cy="413280"/>
          </a:xfrm>
          <a:prstGeom prst="rect">
            <a:avLst/>
          </a:prstGeom>
          <a:noFill/>
          <a:ln w="0">
            <a:noFill/>
          </a:ln>
        </p:spPr>
        <p:txBody>
          <a:bodyPr lIns="107640" rIns="107640" tIns="53640" bIns="53640" anchor="ctr">
            <a:noAutofit/>
          </a:bodyPr>
          <a:lstStyle>
            <a:lvl1pPr indent="0" algn="ctr">
              <a:buNone/>
              <a:defRPr b="0" lang="en-US" sz="1400" strike="noStrike" u="none">
                <a:solidFill>
                  <a:srgbClr val="000000"/>
                </a:solidFill>
                <a:effectLst/>
                <a:uFillTx/>
                <a:latin typeface="Times New Roman"/>
              </a:defRPr>
            </a:lvl1pPr>
          </a:lstStyle>
          <a:p>
            <a:pPr indent="0" algn="ctr">
              <a:buNone/>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51" name="PlaceHolder 6"/>
          <p:cNvSpPr>
            <a:spLocks noGrp="1"/>
          </p:cNvSpPr>
          <p:nvPr>
            <p:ph type="sldNum" idx="30"/>
          </p:nvPr>
        </p:nvSpPr>
        <p:spPr>
          <a:xfrm>
            <a:off x="7536240" y="7203960"/>
            <a:ext cx="2453400" cy="413280"/>
          </a:xfrm>
          <a:prstGeom prst="rect">
            <a:avLst/>
          </a:prstGeom>
          <a:noFill/>
          <a:ln w="0">
            <a:noFill/>
          </a:ln>
        </p:spPr>
        <p:txBody>
          <a:bodyPr lIns="107640" rIns="107640" tIns="53640" bIns="53640" anchor="ctr">
            <a:noAutofit/>
          </a:bodyPr>
          <a:lstStyle>
            <a:lvl1pPr indent="0" algn="r" defTabSz="537840">
              <a:lnSpc>
                <a:spcPct val="100000"/>
              </a:lnSpc>
              <a:buNone/>
              <a:defRPr b="0" lang="en-US" sz="1400" strike="noStrike" u="none">
                <a:solidFill>
                  <a:schemeClr val="dk1">
                    <a:tint val="75000"/>
                  </a:schemeClr>
                </a:solidFill>
                <a:effectLst/>
                <a:uFillTx/>
                <a:latin typeface="Calibri"/>
              </a:defRPr>
            </a:lvl1pPr>
          </a:lstStyle>
          <a:p>
            <a:pPr indent="0" algn="r" defTabSz="537840">
              <a:lnSpc>
                <a:spcPct val="100000"/>
              </a:lnSpc>
              <a:buNone/>
            </a:pPr>
            <a:fld id="{144A2AF5-6068-4923-91D6-36E94CE8E190}" type="slidenum">
              <a:rPr b="0" lang="en-US" sz="1400" strike="noStrike" u="none">
                <a:solidFill>
                  <a:schemeClr val="dk1">
                    <a:tint val="75000"/>
                  </a:schemeClr>
                </a:solidFill>
                <a:effectLst/>
                <a:uFillTx/>
                <a:latin typeface="Calibri"/>
              </a:rPr>
              <a:t>&lt;number&gt;</a:t>
            </a:fld>
            <a:endParaRPr b="0" lang="en-US" sz="1400" strike="noStrike" u="none">
              <a:solidFill>
                <a:srgbClr val="000000"/>
              </a:solidFill>
              <a:effectLst/>
              <a:uFillTx/>
              <a:latin typeface="Times New Roman"/>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icture with Caption">
    <p:bg>
      <p:bgPr>
        <a:blipFill rotWithShape="0">
          <a:blip r:embed="rId2"/>
          <a:tile tx="0" ty="0" sx="100000" sy="100000" algn="tl"/>
        </a:blipFill>
      </p:bgPr>
    </p:bg>
    <p:spTree>
      <p:nvGrpSpPr>
        <p:cNvPr id="1" name=""/>
        <p:cNvGrpSpPr/>
        <p:nvPr/>
      </p:nvGrpSpPr>
      <p:grpSpPr>
        <a:xfrm>
          <a:off x="0" y="0"/>
          <a:ext cx="0" cy="0"/>
          <a:chOff x="0" y="0"/>
          <a:chExt cx="0" cy="0"/>
        </a:xfrm>
      </p:grpSpPr>
      <p:sp>
        <p:nvSpPr>
          <p:cNvPr id="52" name="PlaceHolder 1"/>
          <p:cNvSpPr>
            <a:spLocks noGrp="1"/>
          </p:cNvSpPr>
          <p:nvPr>
            <p:ph type="title"/>
          </p:nvPr>
        </p:nvSpPr>
        <p:spPr>
          <a:xfrm>
            <a:off x="2061000" y="5440680"/>
            <a:ext cx="6309000" cy="641880"/>
          </a:xfrm>
          <a:prstGeom prst="rect">
            <a:avLst/>
          </a:prstGeom>
          <a:noFill/>
          <a:ln w="0">
            <a:noFill/>
          </a:ln>
        </p:spPr>
        <p:txBody>
          <a:bodyPr lIns="107640" rIns="107640" tIns="53640" bIns="53640" anchor="b">
            <a:noAutofit/>
          </a:bodyPr>
          <a:p>
            <a:pPr indent="0" defTabSz="537840">
              <a:lnSpc>
                <a:spcPct val="100000"/>
              </a:lnSpc>
              <a:buNone/>
            </a:pPr>
            <a:r>
              <a:rPr b="1" lang="en-US" sz="2400" strike="noStrike" u="none">
                <a:solidFill>
                  <a:schemeClr val="dk1"/>
                </a:solidFill>
                <a:effectLst/>
                <a:uFillTx/>
                <a:latin typeface="Calibri"/>
              </a:rPr>
              <a:t>Click to edit Master title style</a:t>
            </a:r>
            <a:endParaRPr b="0" lang="en-US" sz="2400" strike="noStrike" u="none">
              <a:solidFill>
                <a:schemeClr val="dk1"/>
              </a:solidFill>
              <a:effectLst/>
              <a:uFillTx/>
              <a:latin typeface="Calibri"/>
            </a:endParaRPr>
          </a:p>
        </p:txBody>
      </p:sp>
      <p:sp>
        <p:nvSpPr>
          <p:cNvPr id="53" name="PlaceHolder 2"/>
          <p:cNvSpPr>
            <a:spLocks noGrp="1"/>
          </p:cNvSpPr>
          <p:nvPr>
            <p:ph type="body"/>
          </p:nvPr>
        </p:nvSpPr>
        <p:spPr>
          <a:xfrm>
            <a:off x="2061000" y="694440"/>
            <a:ext cx="6309000" cy="4663080"/>
          </a:xfrm>
          <a:prstGeom prst="rect">
            <a:avLst/>
          </a:prstGeom>
          <a:noFill/>
          <a:ln w="0">
            <a:noFill/>
          </a:ln>
        </p:spPr>
        <p:txBody>
          <a:bodyPr lIns="90000" rIns="90000" tIns="45000" bIns="45000" anchor="t">
            <a:noAutofit/>
          </a:bodyPr>
          <a:p>
            <a:pPr marL="432000" indent="-324000">
              <a:spcBef>
                <a:spcPts val="1417"/>
              </a:spcBef>
              <a:buClr>
                <a:srgbClr val="000000"/>
              </a:buClr>
              <a:buSzPct val="45000"/>
              <a:buFont typeface="Wingdings" charset="2"/>
              <a:buChar char=""/>
            </a:pPr>
            <a:r>
              <a:rPr b="0" lang="en-US" sz="3800" strike="noStrike" u="none">
                <a:solidFill>
                  <a:schemeClr val="dk1"/>
                </a:solidFill>
                <a:effectLst/>
                <a:uFillTx/>
                <a:latin typeface="Calibri"/>
              </a:rPr>
              <a:t>Click to edit the outline text format</a:t>
            </a:r>
            <a:endParaRPr b="0" lang="en-US" sz="3800" strike="noStrike" u="none">
              <a:solidFill>
                <a:schemeClr val="dk1"/>
              </a:solidFill>
              <a:effectLst/>
              <a:uFillTx/>
              <a:latin typeface="Calibri"/>
            </a:endParaRPr>
          </a:p>
          <a:p>
            <a:pPr lvl="1" marL="864000" indent="-324000">
              <a:spcBef>
                <a:spcPts val="1134"/>
              </a:spcBef>
              <a:buClr>
                <a:srgbClr val="000000"/>
              </a:buClr>
              <a:buSzPct val="75000"/>
              <a:buFont typeface="Symbol" charset="2"/>
              <a:buChar char=""/>
            </a:pPr>
            <a:r>
              <a:rPr b="0" lang="en-US" sz="3800" strike="noStrike" u="none">
                <a:solidFill>
                  <a:schemeClr val="dk1"/>
                </a:solidFill>
                <a:effectLst/>
                <a:uFillTx/>
                <a:latin typeface="Calibri"/>
              </a:rPr>
              <a:t>Second Outline Level</a:t>
            </a:r>
            <a:endParaRPr b="0" lang="en-US" sz="3800" strike="noStrike" u="none">
              <a:solidFill>
                <a:schemeClr val="dk1"/>
              </a:solidFill>
              <a:effectLst/>
              <a:uFillTx/>
              <a:latin typeface="Calibri"/>
            </a:endParaRPr>
          </a:p>
          <a:p>
            <a:pPr lvl="2" marL="1296000" indent="-288000">
              <a:spcBef>
                <a:spcPts val="850"/>
              </a:spcBef>
              <a:buClr>
                <a:srgbClr val="000000"/>
              </a:buClr>
              <a:buSzPct val="45000"/>
              <a:buFont typeface="Wingdings" charset="2"/>
              <a:buChar char=""/>
            </a:pPr>
            <a:r>
              <a:rPr b="0" lang="en-US" sz="3800" strike="noStrike" u="none">
                <a:solidFill>
                  <a:schemeClr val="dk1"/>
                </a:solidFill>
                <a:effectLst/>
                <a:uFillTx/>
                <a:latin typeface="Calibri"/>
              </a:rPr>
              <a:t>Third Outline Level</a:t>
            </a:r>
            <a:endParaRPr b="0" lang="en-US" sz="3800" strike="noStrike" u="none">
              <a:solidFill>
                <a:schemeClr val="dk1"/>
              </a:solidFill>
              <a:effectLst/>
              <a:uFillTx/>
              <a:latin typeface="Calibri"/>
            </a:endParaRPr>
          </a:p>
          <a:p>
            <a:pPr lvl="3" marL="1728000" indent="-216000">
              <a:spcBef>
                <a:spcPts val="567"/>
              </a:spcBef>
              <a:buClr>
                <a:srgbClr val="000000"/>
              </a:buClr>
              <a:buSzPct val="75000"/>
              <a:buFont typeface="Symbol" charset="2"/>
              <a:buChar char=""/>
            </a:pPr>
            <a:r>
              <a:rPr b="0" lang="en-US" sz="3800" strike="noStrike" u="none">
                <a:solidFill>
                  <a:schemeClr val="dk1"/>
                </a:solidFill>
                <a:effectLst/>
                <a:uFillTx/>
                <a:latin typeface="Calibri"/>
              </a:rPr>
              <a:t>Fourth Outline Level</a:t>
            </a:r>
            <a:endParaRPr b="0" lang="en-US" sz="3800" strike="noStrike" u="none">
              <a:solidFill>
                <a:schemeClr val="dk1"/>
              </a:solidFill>
              <a:effectLst/>
              <a:uFillTx/>
              <a:latin typeface="Calibri"/>
            </a:endParaRPr>
          </a:p>
          <a:p>
            <a:pPr lvl="4" marL="2160000" indent="-216000">
              <a:spcBef>
                <a:spcPts val="283"/>
              </a:spcBef>
              <a:buClr>
                <a:srgbClr val="000000"/>
              </a:buClr>
              <a:buSzPct val="45000"/>
              <a:buFont typeface="Wingdings" charset="2"/>
              <a:buChar char=""/>
            </a:pPr>
            <a:r>
              <a:rPr b="0" lang="en-US" sz="3800" strike="noStrike" u="none">
                <a:solidFill>
                  <a:schemeClr val="dk1"/>
                </a:solidFill>
                <a:effectLst/>
                <a:uFillTx/>
                <a:latin typeface="Calibri"/>
              </a:rPr>
              <a:t>Fifth Outline Level</a:t>
            </a:r>
            <a:endParaRPr b="0" lang="en-US" sz="3800" strike="noStrike" u="none">
              <a:solidFill>
                <a:schemeClr val="dk1"/>
              </a:solidFill>
              <a:effectLst/>
              <a:uFillTx/>
              <a:latin typeface="Calibri"/>
            </a:endParaRPr>
          </a:p>
          <a:p>
            <a:pPr lvl="5" marL="2592000" indent="-216000">
              <a:spcBef>
                <a:spcPts val="283"/>
              </a:spcBef>
              <a:buClr>
                <a:srgbClr val="000000"/>
              </a:buClr>
              <a:buSzPct val="45000"/>
              <a:buFont typeface="Wingdings" charset="2"/>
              <a:buChar char=""/>
            </a:pPr>
            <a:r>
              <a:rPr b="0" lang="en-US" sz="3800" strike="noStrike" u="none">
                <a:solidFill>
                  <a:schemeClr val="dk1"/>
                </a:solidFill>
                <a:effectLst/>
                <a:uFillTx/>
                <a:latin typeface="Calibri"/>
              </a:rPr>
              <a:t>Sixth Outline Level</a:t>
            </a:r>
            <a:endParaRPr b="0" lang="en-US" sz="3800" strike="noStrike" u="none">
              <a:solidFill>
                <a:schemeClr val="dk1"/>
              </a:solidFill>
              <a:effectLst/>
              <a:uFillTx/>
              <a:latin typeface="Calibri"/>
            </a:endParaRPr>
          </a:p>
          <a:p>
            <a:pPr lvl="6" marL="3024000" indent="-216000">
              <a:spcBef>
                <a:spcPts val="283"/>
              </a:spcBef>
              <a:buClr>
                <a:srgbClr val="000000"/>
              </a:buClr>
              <a:buSzPct val="45000"/>
              <a:buFont typeface="Wingdings" charset="2"/>
              <a:buChar char=""/>
            </a:pPr>
            <a:r>
              <a:rPr b="0" lang="en-US" sz="3800" strike="noStrike" u="none">
                <a:solidFill>
                  <a:schemeClr val="dk1"/>
                </a:solidFill>
                <a:effectLst/>
                <a:uFillTx/>
                <a:latin typeface="Calibri"/>
              </a:rPr>
              <a:t>Seventh Outline Level</a:t>
            </a:r>
            <a:endParaRPr b="0" lang="en-US" sz="3800" strike="noStrike" u="none">
              <a:solidFill>
                <a:schemeClr val="dk1"/>
              </a:solidFill>
              <a:effectLst/>
              <a:uFillTx/>
              <a:latin typeface="Calibri"/>
            </a:endParaRPr>
          </a:p>
        </p:txBody>
      </p:sp>
      <p:sp>
        <p:nvSpPr>
          <p:cNvPr id="54" name="PlaceHolder 3"/>
          <p:cNvSpPr>
            <a:spLocks noGrp="1"/>
          </p:cNvSpPr>
          <p:nvPr>
            <p:ph type="body"/>
          </p:nvPr>
        </p:nvSpPr>
        <p:spPr>
          <a:xfrm>
            <a:off x="2061000" y="6082920"/>
            <a:ext cx="6309000" cy="911880"/>
          </a:xfrm>
          <a:prstGeom prst="rect">
            <a:avLst/>
          </a:prstGeom>
          <a:noFill/>
          <a:ln w="0">
            <a:noFill/>
          </a:ln>
        </p:spPr>
        <p:txBody>
          <a:bodyPr lIns="107640" rIns="107640" tIns="53640" bIns="53640" anchor="t">
            <a:noAutofit/>
          </a:bodyPr>
          <a:p>
            <a:pPr indent="0" defTabSz="537840">
              <a:lnSpc>
                <a:spcPct val="100000"/>
              </a:lnSpc>
              <a:spcBef>
                <a:spcPts val="320"/>
              </a:spcBef>
              <a:buNone/>
              <a:tabLst>
                <a:tab algn="l" pos="0"/>
              </a:tabLst>
            </a:pPr>
            <a:r>
              <a:rPr b="0" lang="en-US" sz="1600" strike="noStrike" u="none">
                <a:solidFill>
                  <a:schemeClr val="dk1"/>
                </a:solidFill>
                <a:effectLst/>
                <a:uFillTx/>
                <a:latin typeface="Calibri"/>
              </a:rPr>
              <a:t>Click to edit Master text styles</a:t>
            </a:r>
            <a:endParaRPr b="0" lang="en-US" sz="1600" strike="noStrike" u="none">
              <a:solidFill>
                <a:schemeClr val="dk1"/>
              </a:solidFill>
              <a:effectLst/>
              <a:uFillTx/>
              <a:latin typeface="Calibri"/>
            </a:endParaRPr>
          </a:p>
        </p:txBody>
      </p:sp>
      <p:sp>
        <p:nvSpPr>
          <p:cNvPr id="55" name="PlaceHolder 4"/>
          <p:cNvSpPr>
            <a:spLocks noGrp="1"/>
          </p:cNvSpPr>
          <p:nvPr>
            <p:ph type="dt" idx="31"/>
          </p:nvPr>
        </p:nvSpPr>
        <p:spPr>
          <a:xfrm>
            <a:off x="525960" y="7203960"/>
            <a:ext cx="2453400" cy="413280"/>
          </a:xfrm>
          <a:prstGeom prst="rect">
            <a:avLst/>
          </a:prstGeom>
          <a:noFill/>
          <a:ln w="0">
            <a:noFill/>
          </a:ln>
        </p:spPr>
        <p:txBody>
          <a:bodyPr lIns="107640" rIns="107640" tIns="53640" bIns="53640" anchor="ctr">
            <a:noAutofit/>
          </a:bodyPr>
          <a:lstStyle>
            <a:lvl1pPr indent="0" defTabSz="537840">
              <a:lnSpc>
                <a:spcPct val="100000"/>
              </a:lnSpc>
              <a:buNone/>
              <a:defRPr b="0" lang="en-US" sz="1400" strike="noStrike" u="none">
                <a:solidFill>
                  <a:schemeClr val="dk1">
                    <a:tint val="75000"/>
                  </a:schemeClr>
                </a:solidFill>
                <a:effectLst/>
                <a:uFillTx/>
                <a:latin typeface="Calibri"/>
              </a:defRPr>
            </a:lvl1pPr>
          </a:lstStyle>
          <a:p>
            <a:pPr indent="0" defTabSz="537840">
              <a:lnSpc>
                <a:spcPct val="100000"/>
              </a:lnSpc>
              <a:buNone/>
            </a:pPr>
            <a:r>
              <a:rPr b="0" lang="en-US" sz="1400" strike="noStrike" u="none">
                <a:solidFill>
                  <a:schemeClr val="dk1">
                    <a:tint val="75000"/>
                  </a:schemeClr>
                </a:solidFill>
                <a:effectLst/>
                <a:uFillTx/>
                <a:latin typeface="Calibri"/>
              </a:rPr>
              <a:t>&lt;date/time&gt;</a:t>
            </a:r>
            <a:endParaRPr b="0" lang="en-US" sz="1400" strike="noStrike" u="none">
              <a:solidFill>
                <a:srgbClr val="000000"/>
              </a:solidFill>
              <a:effectLst/>
              <a:uFillTx/>
              <a:latin typeface="Times New Roman"/>
            </a:endParaRPr>
          </a:p>
        </p:txBody>
      </p:sp>
      <p:sp>
        <p:nvSpPr>
          <p:cNvPr id="56" name="PlaceHolder 5"/>
          <p:cNvSpPr>
            <a:spLocks noGrp="1"/>
          </p:cNvSpPr>
          <p:nvPr>
            <p:ph type="ftr" idx="32"/>
          </p:nvPr>
        </p:nvSpPr>
        <p:spPr>
          <a:xfrm>
            <a:off x="3592800" y="7203960"/>
            <a:ext cx="3329640" cy="413280"/>
          </a:xfrm>
          <a:prstGeom prst="rect">
            <a:avLst/>
          </a:prstGeom>
          <a:noFill/>
          <a:ln w="0">
            <a:noFill/>
          </a:ln>
        </p:spPr>
        <p:txBody>
          <a:bodyPr lIns="107640" rIns="107640" tIns="53640" bIns="53640" anchor="ctr">
            <a:noAutofit/>
          </a:bodyPr>
          <a:lstStyle>
            <a:lvl1pPr indent="0" algn="ctr">
              <a:buNone/>
              <a:defRPr b="0" lang="en-US" sz="1400" strike="noStrike" u="none">
                <a:solidFill>
                  <a:srgbClr val="000000"/>
                </a:solidFill>
                <a:effectLst/>
                <a:uFillTx/>
                <a:latin typeface="Times New Roman"/>
              </a:defRPr>
            </a:lvl1pPr>
          </a:lstStyle>
          <a:p>
            <a:pPr indent="0" algn="ctr">
              <a:buNone/>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57" name="PlaceHolder 6"/>
          <p:cNvSpPr>
            <a:spLocks noGrp="1"/>
          </p:cNvSpPr>
          <p:nvPr>
            <p:ph type="sldNum" idx="33"/>
          </p:nvPr>
        </p:nvSpPr>
        <p:spPr>
          <a:xfrm>
            <a:off x="7536240" y="7203960"/>
            <a:ext cx="2453400" cy="413280"/>
          </a:xfrm>
          <a:prstGeom prst="rect">
            <a:avLst/>
          </a:prstGeom>
          <a:noFill/>
          <a:ln w="0">
            <a:noFill/>
          </a:ln>
        </p:spPr>
        <p:txBody>
          <a:bodyPr lIns="107640" rIns="107640" tIns="53640" bIns="53640" anchor="ctr">
            <a:noAutofit/>
          </a:bodyPr>
          <a:lstStyle>
            <a:lvl1pPr indent="0" algn="r" defTabSz="537840">
              <a:lnSpc>
                <a:spcPct val="100000"/>
              </a:lnSpc>
              <a:buNone/>
              <a:defRPr b="0" lang="en-US" sz="1400" strike="noStrike" u="none">
                <a:solidFill>
                  <a:schemeClr val="dk1">
                    <a:tint val="75000"/>
                  </a:schemeClr>
                </a:solidFill>
                <a:effectLst/>
                <a:uFillTx/>
                <a:latin typeface="Calibri"/>
              </a:defRPr>
            </a:lvl1pPr>
          </a:lstStyle>
          <a:p>
            <a:pPr indent="0" algn="r" defTabSz="537840">
              <a:lnSpc>
                <a:spcPct val="100000"/>
              </a:lnSpc>
              <a:buNone/>
            </a:pPr>
            <a:fld id="{9E1BEE76-AB84-44A1-8EC1-676C4FD68C90}" type="slidenum">
              <a:rPr b="0" lang="en-US" sz="1400" strike="noStrike" u="none">
                <a:solidFill>
                  <a:schemeClr val="dk1">
                    <a:tint val="75000"/>
                  </a:schemeClr>
                </a:solidFill>
                <a:effectLst/>
                <a:uFillTx/>
                <a:latin typeface="Calibri"/>
              </a:rPr>
              <a:t>&lt;number&gt;</a:t>
            </a:fld>
            <a:endParaRPr b="0" lang="en-US" sz="1400" strike="noStrike" u="none">
              <a:solidFill>
                <a:srgbClr val="000000"/>
              </a:solidFill>
              <a:effectLst/>
              <a:uFillTx/>
              <a:latin typeface="Times New Roman"/>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sldMaster>
</file>

<file path=ppt/slides/_rels/slide1.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hyperlink" Target="http://www.nicholasevangelos.net/hist-103-sp21/" TargetMode="External"/><Relationship Id="rId3" Type="http://schemas.openxmlformats.org/officeDocument/2006/relationships/hyperlink" Target="http://www.nicholasevangelos.net/phpBB3/viewtopic.php?f=85&amp;t=867&amp;p=4150%23p4150" TargetMode="External"/><Relationship Id="rId4" Type="http://schemas.openxmlformats.org/officeDocument/2006/relationships/image" Target="../media/image3.jpeg"/><Relationship Id="rId5"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3.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image" Target="../media/image5.jpeg"/><Relationship Id="rId3"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8.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4.xml"/>
</Relationships>
</file>

<file path=ppt/slides/_rels/slide9.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image" Target="../media/image10.jpeg"/><Relationship Id="rId3"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image" Target="../media/image12.jpeg"/><Relationship Id="rId2" Type="http://schemas.openxmlformats.org/officeDocument/2006/relationships/slideLayout" Target="../slideLayouts/slideLayout1.xml"/>
</Relationships>
</file>

<file path=ppt/slides/_rels/slide12.xml.rels><?xml version="1.0" encoding="UTF-8"?>
<Relationships xmlns="http://schemas.openxmlformats.org/package/2006/relationships"><Relationship Id="rId1" Type="http://schemas.openxmlformats.org/officeDocument/2006/relationships/image" Target="../media/image13.jpeg"/><Relationship Id="rId2" Type="http://schemas.openxmlformats.org/officeDocument/2006/relationships/slideLayout" Target="../slideLayouts/slideLayout1.xml"/>
</Relationships>
</file>

<file path=ppt/slides/_rels/slide13.xml.rels><?xml version="1.0" encoding="UTF-8"?>
<Relationships xmlns="http://schemas.openxmlformats.org/package/2006/relationships"><Relationship Id="rId1" Type="http://schemas.openxmlformats.org/officeDocument/2006/relationships/image" Target="../media/image14.jpeg"/><Relationship Id="rId2" Type="http://schemas.openxmlformats.org/officeDocument/2006/relationships/slideLayout" Target="../slideLayouts/slideLayout1.xml"/>
</Relationships>
</file>

<file path=ppt/slides/_rels/slide14.xml.rels><?xml version="1.0" encoding="UTF-8"?>
<Relationships xmlns="http://schemas.openxmlformats.org/package/2006/relationships"><Relationship Id="rId1" Type="http://schemas.openxmlformats.org/officeDocument/2006/relationships/image" Target="../media/image15.jpeg"/><Relationship Id="rId2" Type="http://schemas.openxmlformats.org/officeDocument/2006/relationships/slideLayout" Target="../slideLayouts/slideLayout1.xml"/>
</Relationships>
</file>

<file path=ppt/slides/_rels/slide15.xml.rels><?xml version="1.0" encoding="UTF-8"?>
<Relationships xmlns="http://schemas.openxmlformats.org/package/2006/relationships"><Relationship Id="rId1" Type="http://schemas.openxmlformats.org/officeDocument/2006/relationships/image" Target="../media/image16.jpeg"/><Relationship Id="rId2" Type="http://schemas.openxmlformats.org/officeDocument/2006/relationships/image" Target="../media/image17.jpeg"/><Relationship Id="rId3" Type="http://schemas.openxmlformats.org/officeDocument/2006/relationships/slideLayout" Target="../slideLayouts/slideLayout1.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7.xml.rels><?xml version="1.0" encoding="UTF-8"?>
<Relationships xmlns="http://schemas.openxmlformats.org/package/2006/relationships"><Relationship Id="rId1" Type="http://schemas.openxmlformats.org/officeDocument/2006/relationships/image" Target="../media/image18.jpeg"/><Relationship Id="rId2" Type="http://schemas.openxmlformats.org/officeDocument/2006/relationships/slideLayout" Target="../slideLayouts/slideLayout1.xml"/>
</Relationships>
</file>

<file path=ppt/slides/_rels/slide18.xml.rels><?xml version="1.0" encoding="UTF-8"?>
<Relationships xmlns="http://schemas.openxmlformats.org/package/2006/relationships"><Relationship Id="rId1" Type="http://schemas.openxmlformats.org/officeDocument/2006/relationships/image" Target="../media/image19.jpeg"/><Relationship Id="rId2" Type="http://schemas.openxmlformats.org/officeDocument/2006/relationships/slideLayout" Target="../slideLayouts/slideLayout1.xml"/>
</Relationships>
</file>

<file path=ppt/slides/_rels/slide19.xml.rels><?xml version="1.0" encoding="UTF-8"?>
<Relationships xmlns="http://schemas.openxmlformats.org/package/2006/relationships"><Relationship Id="rId1" Type="http://schemas.openxmlformats.org/officeDocument/2006/relationships/image" Target="../media/image20.jpeg"/><Relationship Id="rId2" Type="http://schemas.openxmlformats.org/officeDocument/2006/relationships/slideLayout" Target="../slideLayouts/slideLayout4.xml"/>
</Relationships>
</file>

<file path=ppt/slides/_rels/slide20.xml.rels><?xml version="1.0" encoding="UTF-8"?>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
</Relationships>
</file>

<file path=ppt/slides/_rels/slide21.xml.rels><?xml version="1.0" encoding="UTF-8"?>
<Relationships xmlns="http://schemas.openxmlformats.org/package/2006/relationships"><Relationship Id="rId1" Type="http://schemas.openxmlformats.org/officeDocument/2006/relationships/image" Target="../media/image22.jpeg"/><Relationship Id="rId2" Type="http://schemas.openxmlformats.org/officeDocument/2006/relationships/slideLayout" Target="../slideLayouts/slideLayout4.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3.xml.rels><?xml version="1.0" encoding="UTF-8"?>
<Relationships xmlns="http://schemas.openxmlformats.org/package/2006/relationships"><Relationship Id="rId1" Type="http://schemas.openxmlformats.org/officeDocument/2006/relationships/image" Target="../media/image23.jpeg"/><Relationship Id="rId2" Type="http://schemas.openxmlformats.org/officeDocument/2006/relationships/slideLayout" Target="../slideLayouts/slideLayout1.xml"/>
</Relationships>
</file>

<file path=ppt/slides/_rels/slide24.xml.rels><?xml version="1.0" encoding="UTF-8"?>
<Relationships xmlns="http://schemas.openxmlformats.org/package/2006/relationships"><Relationship Id="rId1" Type="http://schemas.openxmlformats.org/officeDocument/2006/relationships/image" Target="../media/image24.jpeg"/><Relationship Id="rId2" Type="http://schemas.openxmlformats.org/officeDocument/2006/relationships/slideLayout" Target="../slideLayouts/slideLayout4.xml"/>
</Relationships>
</file>

<file path=ppt/slides/_rels/slide25.xml.rels><?xml version="1.0" encoding="UTF-8"?>
<Relationships xmlns="http://schemas.openxmlformats.org/package/2006/relationships"><Relationship Id="rId1" Type="http://schemas.openxmlformats.org/officeDocument/2006/relationships/image" Target="../media/image24.jpeg"/><Relationship Id="rId2" Type="http://schemas.openxmlformats.org/officeDocument/2006/relationships/slideLayout" Target="../slideLayouts/slideLayout4.xml"/>
</Relationships>
</file>

<file path=ppt/slides/_rels/slide26.xml.rels><?xml version="1.0" encoding="UTF-8"?>
<Relationships xmlns="http://schemas.openxmlformats.org/package/2006/relationships"><Relationship Id="rId1" Type="http://schemas.openxmlformats.org/officeDocument/2006/relationships/image" Target="../media/image24.jpeg"/><Relationship Id="rId2" Type="http://schemas.openxmlformats.org/officeDocument/2006/relationships/slideLayout" Target="../slideLayouts/slideLayout4.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28.xml.rels><?xml version="1.0" encoding="UTF-8"?>
<Relationships xmlns="http://schemas.openxmlformats.org/package/2006/relationships"><Relationship Id="rId1" Type="http://schemas.openxmlformats.org/officeDocument/2006/relationships/image" Target="../media/image25.jpeg"/><Relationship Id="rId2" Type="http://schemas.openxmlformats.org/officeDocument/2006/relationships/slideLayout" Target="../slideLayouts/slideLayout4.xml"/>
</Relationships>
</file>

<file path=ppt/slides/_rels/slide29.xml.rels><?xml version="1.0" encoding="UTF-8"?>
<Relationships xmlns="http://schemas.openxmlformats.org/package/2006/relationships"><Relationship Id="rId1" Type="http://schemas.openxmlformats.org/officeDocument/2006/relationships/image" Target="../media/image26.jpeg"/><Relationship Id="rId2" Type="http://schemas.openxmlformats.org/officeDocument/2006/relationships/slideLayout" Target="../slideLayouts/slideLayout4.xml"/>
</Relationships>
</file>

<file path=ppt/slides/_rels/slide30.xml.rels><?xml version="1.0" encoding="UTF-8"?>
<Relationships xmlns="http://schemas.openxmlformats.org/package/2006/relationships"><Relationship Id="rId1" Type="http://schemas.openxmlformats.org/officeDocument/2006/relationships/image" Target="../media/image27.jpeg"/><Relationship Id="rId2" Type="http://schemas.openxmlformats.org/officeDocument/2006/relationships/slideLayout" Target="../slideLayouts/slideLayout4.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32.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4.xml"/>
</Relationships>
</file>

<file path=ppt/slides/_rels/slide33.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4.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35.xml.rels><?xml version="1.0" encoding="UTF-8"?>
<Relationships xmlns="http://schemas.openxmlformats.org/package/2006/relationships"><Relationship Id="rId1" Type="http://schemas.openxmlformats.org/officeDocument/2006/relationships/image" Target="../media/image28.jpeg"/><Relationship Id="rId2" Type="http://schemas.openxmlformats.org/officeDocument/2006/relationships/slideLayout" Target="../slideLayouts/slideLayout4.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7.xml.rels><?xml version="1.0" encoding="UTF-8"?>
<Relationships xmlns="http://schemas.openxmlformats.org/package/2006/relationships"><Relationship Id="rId1" Type="http://schemas.openxmlformats.org/officeDocument/2006/relationships/image" Target="../media/image29.png"/><Relationship Id="rId2" Type="http://schemas.openxmlformats.org/officeDocument/2006/relationships/slideLayout" Target="../slideLayouts/slideLayout1.xml"/>
</Relationships>
</file>

<file path=ppt/slides/_rels/slide38.xml.rels><?xml version="1.0" encoding="UTF-8"?>
<Relationships xmlns="http://schemas.openxmlformats.org/package/2006/relationships"><Relationship Id="rId1" Type="http://schemas.openxmlformats.org/officeDocument/2006/relationships/image" Target="../media/image30.jpeg"/><Relationship Id="rId2" Type="http://schemas.openxmlformats.org/officeDocument/2006/relationships/slideLayout" Target="../slideLayouts/slideLayout1.xml"/>
</Relationships>
</file>

<file path=ppt/slides/_rels/slide3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0.xml.rels><?xml version="1.0" encoding="UTF-8"?>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
</Relationships>
</file>

<file path=ppt/slides/_rels/slide41.xml.rels><?xml version="1.0" encoding="UTF-8"?>
<Relationships xmlns="http://schemas.openxmlformats.org/package/2006/relationships"><Relationship Id="rId1" Type="http://schemas.openxmlformats.org/officeDocument/2006/relationships/image" Target="../media/image32.jpeg"/><Relationship Id="rId2" Type="http://schemas.openxmlformats.org/officeDocument/2006/relationships/slideLayout" Target="../slideLayouts/slideLayout4.xml"/>
</Relationships>
</file>

<file path=ppt/slides/_rels/slide42.xml.rels><?xml version="1.0" encoding="UTF-8"?>
<Relationships xmlns="http://schemas.openxmlformats.org/package/2006/relationships"><Relationship Id="rId1" Type="http://schemas.openxmlformats.org/officeDocument/2006/relationships/image" Target="../media/image33.jpeg"/><Relationship Id="rId2" Type="http://schemas.openxmlformats.org/officeDocument/2006/relationships/slideLayout" Target="../slideLayouts/slideLayout1.xml"/>
</Relationships>
</file>

<file path=ppt/slides/_rels/slide43.xml.rels><?xml version="1.0" encoding="UTF-8"?>
<Relationships xmlns="http://schemas.openxmlformats.org/package/2006/relationships"><Relationship Id="rId1" Type="http://schemas.openxmlformats.org/officeDocument/2006/relationships/image" Target="../media/image34.jpeg"/><Relationship Id="rId2" Type="http://schemas.openxmlformats.org/officeDocument/2006/relationships/slideLayout" Target="../slideLayouts/slideLayout1.xml"/>
</Relationships>
</file>

<file path=ppt/slides/_rels/slide44.xml.rels><?xml version="1.0" encoding="UTF-8"?>
<Relationships xmlns="http://schemas.openxmlformats.org/package/2006/relationships"><Relationship Id="rId1" Type="http://schemas.openxmlformats.org/officeDocument/2006/relationships/image" Target="../media/image35.jpeg"/><Relationship Id="rId2" Type="http://schemas.openxmlformats.org/officeDocument/2006/relationships/slideLayout" Target="../slideLayouts/slideLayout1.xml"/>
</Relationships>
</file>

<file path=ppt/slides/_rels/slide4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6.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47.xml.rels><?xml version="1.0" encoding="UTF-8"?>
<Relationships xmlns="http://schemas.openxmlformats.org/package/2006/relationships"><Relationship Id="rId1" Type="http://schemas.openxmlformats.org/officeDocument/2006/relationships/image" Target="../media/image36.jpeg"/><Relationship Id="rId2" Type="http://schemas.openxmlformats.org/officeDocument/2006/relationships/slideLayout" Target="../slideLayouts/slideLayout1.xml"/>
</Relationships>
</file>

<file path=ppt/slides/_rels/slide48.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49.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50.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5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2.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53.xml.rels><?xml version="1.0" encoding="UTF-8"?>
<Relationships xmlns="http://schemas.openxmlformats.org/package/2006/relationships"><Relationship Id="rId1" Type="http://schemas.openxmlformats.org/officeDocument/2006/relationships/slideLayout" Target="../slideLayouts/slideLayout4.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58" name="Picture 20" descr=""/>
          <p:cNvPicPr/>
          <p:nvPr/>
        </p:nvPicPr>
        <p:blipFill>
          <a:blip r:embed="rId1"/>
          <a:stretch/>
        </p:blipFill>
        <p:spPr>
          <a:xfrm>
            <a:off x="4959000" y="1578960"/>
            <a:ext cx="5433480" cy="4698000"/>
          </a:xfrm>
          <a:prstGeom prst="rect">
            <a:avLst/>
          </a:prstGeom>
          <a:noFill/>
          <a:ln w="0">
            <a:noFill/>
          </a:ln>
        </p:spPr>
      </p:pic>
      <p:sp>
        <p:nvSpPr>
          <p:cNvPr id="59" name="TextBox 4"/>
          <p:cNvSpPr/>
          <p:nvPr/>
        </p:nvSpPr>
        <p:spPr>
          <a:xfrm>
            <a:off x="5511960" y="6217920"/>
            <a:ext cx="4835880" cy="1491120"/>
          </a:xfrm>
          <a:prstGeom prst="rect">
            <a:avLst/>
          </a:prstGeom>
          <a:noFill/>
          <a:ln w="0">
            <a:noFill/>
          </a:ln>
        </p:spPr>
        <p:style>
          <a:lnRef idx="0"/>
          <a:fillRef idx="0"/>
          <a:effectRef idx="0"/>
          <a:fontRef idx="minor"/>
        </p:style>
        <p:txBody>
          <a:bodyPr lIns="104760" rIns="104760" tIns="52560" bIns="52560" anchor="t" anchorCtr="1">
            <a:spAutoFit/>
          </a:bodyPr>
          <a:p>
            <a:pPr algn="r" defTabSz="537840">
              <a:lnSpc>
                <a:spcPct val="100000"/>
              </a:lnSpc>
            </a:pPr>
            <a:r>
              <a:rPr b="1" lang="en-US" sz="1800" strike="noStrike" u="sng">
                <a:solidFill>
                  <a:srgbClr val="0000ff"/>
                </a:solidFill>
                <a:effectLst/>
                <a:uFillTx/>
                <a:latin typeface="Calibri"/>
                <a:ea typeface="ＭＳ Ｐゴシック"/>
                <a:hlinkClick r:id="rId2"/>
              </a:rPr>
              <a:t>Intro to American History, I</a:t>
            </a:r>
            <a:r>
              <a:rPr b="1" lang="en-US" sz="1800" strike="noStrike" u="none">
                <a:solidFill>
                  <a:srgbClr val="3366ff"/>
                </a:solidFill>
                <a:effectLst/>
                <a:uFillTx/>
                <a:latin typeface="Calibri"/>
                <a:ea typeface="ＭＳ Ｐゴシック"/>
              </a:rPr>
              <a:t> </a:t>
            </a:r>
            <a:br>
              <a:rPr sz="1800"/>
            </a:br>
            <a:r>
              <a:rPr b="0" lang="en-US" sz="1800" strike="noStrike" u="none">
                <a:solidFill>
                  <a:schemeClr val="dk1"/>
                </a:solidFill>
                <a:effectLst/>
                <a:uFillTx/>
                <a:latin typeface="Calibri"/>
                <a:ea typeface="ＭＳ Ｐゴシック"/>
              </a:rPr>
              <a:t>History 103 w/NEL - Spring 2021 @ QC</a:t>
            </a:r>
            <a:endParaRPr b="0" lang="en-US" sz="1800" strike="noStrike" u="none">
              <a:solidFill>
                <a:srgbClr val="000000"/>
              </a:solidFill>
              <a:effectLst/>
              <a:uFillTx/>
              <a:latin typeface="Arial"/>
            </a:endParaRPr>
          </a:p>
          <a:p>
            <a:pPr algn="r" defTabSz="537840">
              <a:lnSpc>
                <a:spcPct val="100000"/>
              </a:lnSpc>
            </a:pPr>
            <a:r>
              <a:rPr b="0" lang="en-US" sz="1800" strike="noStrike" u="none">
                <a:solidFill>
                  <a:schemeClr val="dk1"/>
                </a:solidFill>
                <a:effectLst/>
                <a:uFillTx/>
                <a:latin typeface="Calibri"/>
                <a:ea typeface="ＭＳ Ｐゴシック"/>
              </a:rPr>
              <a:t>American Colonial &amp; U.S. History to 1877</a:t>
            </a:r>
            <a:br>
              <a:rPr sz="1800"/>
            </a:br>
            <a:r>
              <a:rPr b="0" lang="en-US" sz="1800" strike="noStrike" u="none">
                <a:solidFill>
                  <a:schemeClr val="dk1"/>
                </a:solidFill>
                <a:effectLst/>
                <a:uFillTx/>
                <a:latin typeface="Calibri"/>
                <a:ea typeface="ＭＳ Ｐゴシック"/>
              </a:rPr>
              <a:t>Week X: lecture recorded X</a:t>
            </a:r>
            <a:br>
              <a:rPr sz="1800"/>
            </a:br>
            <a:r>
              <a:rPr b="1" lang="en-US" sz="1800" strike="noStrike" u="sng">
                <a:solidFill>
                  <a:schemeClr val="dk1"/>
                </a:solidFill>
                <a:effectLst/>
                <a:uFillTx/>
                <a:latin typeface="Calibri"/>
                <a:ea typeface="ＭＳ Ｐゴシック"/>
                <a:hlinkClick r:id="rId3"/>
              </a:rPr>
              <a:t>See Video Recording</a:t>
            </a:r>
            <a:endParaRPr b="0" lang="en-US" sz="1800" strike="noStrike" u="none">
              <a:solidFill>
                <a:srgbClr val="000000"/>
              </a:solidFill>
              <a:effectLst/>
              <a:uFillTx/>
              <a:latin typeface="Arial"/>
            </a:endParaRPr>
          </a:p>
        </p:txBody>
      </p:sp>
      <p:sp>
        <p:nvSpPr>
          <p:cNvPr id="60" name="TextBox 4"/>
          <p:cNvSpPr/>
          <p:nvPr/>
        </p:nvSpPr>
        <p:spPr>
          <a:xfrm>
            <a:off x="112680" y="-6840"/>
            <a:ext cx="10280160" cy="1077480"/>
          </a:xfrm>
          <a:prstGeom prst="rect">
            <a:avLst/>
          </a:prstGeom>
          <a:noFill/>
          <a:ln w="0">
            <a:noFill/>
          </a:ln>
        </p:spPr>
        <p:style>
          <a:lnRef idx="0"/>
          <a:fillRef idx="0"/>
          <a:effectRef idx="0"/>
          <a:fontRef idx="minor"/>
        </p:style>
        <p:txBody>
          <a:bodyPr anchor="t">
            <a:spAutoFit/>
          </a:bodyPr>
          <a:p>
            <a:pPr algn="ctr" defTabSz="537840">
              <a:lnSpc>
                <a:spcPct val="100000"/>
              </a:lnSpc>
            </a:pPr>
            <a:r>
              <a:rPr b="1" lang="en-US" sz="6400" strike="noStrike" u="none">
                <a:solidFill>
                  <a:srgbClr val="ff0000"/>
                </a:solidFill>
                <a:effectLst/>
                <a:uFillTx/>
                <a:latin typeface="Avenir Black Oblique"/>
                <a:ea typeface="ＭＳ Ｐゴシック"/>
              </a:rPr>
              <a:t>The U.S. Civil War</a:t>
            </a:r>
            <a:endParaRPr b="0" lang="en-US" sz="6400" strike="noStrike" u="none">
              <a:solidFill>
                <a:srgbClr val="000000"/>
              </a:solidFill>
              <a:effectLst/>
              <a:uFillTx/>
              <a:latin typeface="Arial"/>
            </a:endParaRPr>
          </a:p>
        </p:txBody>
      </p:sp>
      <p:sp>
        <p:nvSpPr>
          <p:cNvPr id="61" name="TextBox 8"/>
          <p:cNvSpPr/>
          <p:nvPr/>
        </p:nvSpPr>
        <p:spPr>
          <a:xfrm>
            <a:off x="67680" y="972000"/>
            <a:ext cx="10402560" cy="585000"/>
          </a:xfrm>
          <a:prstGeom prst="rect">
            <a:avLst/>
          </a:prstGeom>
          <a:noFill/>
          <a:ln w="0">
            <a:noFill/>
          </a:ln>
        </p:spPr>
        <p:style>
          <a:lnRef idx="0"/>
          <a:fillRef idx="0"/>
          <a:effectRef idx="0"/>
          <a:fontRef idx="minor"/>
        </p:style>
        <p:txBody>
          <a:bodyPr anchor="t">
            <a:spAutoFit/>
          </a:bodyPr>
          <a:p>
            <a:pPr algn="ctr" defTabSz="524520">
              <a:lnSpc>
                <a:spcPct val="100000"/>
              </a:lnSpc>
            </a:pPr>
            <a:r>
              <a:rPr b="1" lang="en-US" sz="3200" strike="noStrike" u="none">
                <a:solidFill>
                  <a:schemeClr val="accent6">
                    <a:lumMod val="50000"/>
                  </a:schemeClr>
                </a:solidFill>
                <a:effectLst/>
                <a:uFillTx/>
                <a:latin typeface="Avenir Black Oblique"/>
              </a:rPr>
              <a:t>1861-1865</a:t>
            </a:r>
            <a:endParaRPr b="0" lang="en-US" sz="3200" strike="noStrike" u="none">
              <a:solidFill>
                <a:srgbClr val="000000"/>
              </a:solidFill>
              <a:effectLst/>
              <a:uFillTx/>
              <a:latin typeface="Arial"/>
            </a:endParaRPr>
          </a:p>
        </p:txBody>
      </p:sp>
      <p:pic>
        <p:nvPicPr>
          <p:cNvPr id="62" name="Picture 20" descr=""/>
          <p:cNvPicPr/>
          <p:nvPr/>
        </p:nvPicPr>
        <p:blipFill>
          <a:blip r:embed="rId4"/>
          <a:stretch/>
        </p:blipFill>
        <p:spPr>
          <a:xfrm>
            <a:off x="-7920" y="1541880"/>
            <a:ext cx="5058720" cy="6166440"/>
          </a:xfrm>
          <a:prstGeom prst="rect">
            <a:avLst/>
          </a:prstGeom>
          <a:noFill/>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 name="PlaceHolder 1"/>
          <p:cNvSpPr>
            <a:spLocks noGrp="1"/>
          </p:cNvSpPr>
          <p:nvPr>
            <p:ph type="title"/>
          </p:nvPr>
        </p:nvSpPr>
        <p:spPr>
          <a:xfrm>
            <a:off x="525960" y="311400"/>
            <a:ext cx="9463680" cy="1294920"/>
          </a:xfrm>
          <a:prstGeom prst="rect">
            <a:avLst/>
          </a:prstGeom>
          <a:noFill/>
          <a:ln w="0">
            <a:noFill/>
          </a:ln>
        </p:spPr>
        <p:txBody>
          <a:bodyPr lIns="107640" rIns="107640" tIns="53640" bIns="53640" anchor="ctr">
            <a:normAutofit/>
          </a:bodyPr>
          <a:p>
            <a:pPr indent="0" algn="ctr" defTabSz="537840">
              <a:lnSpc>
                <a:spcPct val="100000"/>
              </a:lnSpc>
              <a:buNone/>
            </a:pPr>
            <a:r>
              <a:rPr b="1" lang="en-US" sz="3800" strike="noStrike" u="none">
                <a:solidFill>
                  <a:srgbClr val="008000"/>
                </a:solidFill>
                <a:effectLst/>
                <a:uFillTx/>
                <a:latin typeface="Calibri"/>
              </a:rPr>
              <a:t>What is the secret of this lecture?</a:t>
            </a:r>
            <a:endParaRPr b="0" lang="en-US" sz="3800" strike="noStrike" u="none">
              <a:solidFill>
                <a:schemeClr val="dk1"/>
              </a:solidFill>
              <a:effectLst/>
              <a:uFillTx/>
              <a:latin typeface="Calibri"/>
            </a:endParaRPr>
          </a:p>
        </p:txBody>
      </p:sp>
      <p:sp>
        <p:nvSpPr>
          <p:cNvPr id="64" name="PlaceHolder 2"/>
          <p:cNvSpPr>
            <a:spLocks noGrp="1"/>
          </p:cNvSpPr>
          <p:nvPr>
            <p:ph/>
          </p:nvPr>
        </p:nvSpPr>
        <p:spPr>
          <a:xfrm>
            <a:off x="525960" y="1824120"/>
            <a:ext cx="9463680" cy="4221360"/>
          </a:xfrm>
          <a:prstGeom prst="rect">
            <a:avLst/>
          </a:prstGeom>
          <a:noFill/>
          <a:ln w="0">
            <a:noFill/>
          </a:ln>
        </p:spPr>
        <p:txBody>
          <a:bodyPr lIns="107640" rIns="107640" tIns="53640" bIns="53640" anchor="t">
            <a:noAutofit/>
          </a:bodyPr>
          <a:p>
            <a:pPr indent="0" algn="ctr" defTabSz="537840">
              <a:lnSpc>
                <a:spcPct val="100000"/>
              </a:lnSpc>
              <a:spcBef>
                <a:spcPts val="1040"/>
              </a:spcBef>
              <a:buNone/>
              <a:tabLst>
                <a:tab algn="l" pos="0"/>
              </a:tabLst>
            </a:pPr>
            <a:endParaRPr b="0" lang="en-US" sz="5200" strike="noStrike" u="none">
              <a:solidFill>
                <a:schemeClr val="dk1"/>
              </a:solidFill>
              <a:effectLst/>
              <a:uFillTx/>
              <a:latin typeface="Calibri"/>
            </a:endParaRPr>
          </a:p>
          <a:p>
            <a:pPr indent="0" algn="ctr" defTabSz="537840">
              <a:lnSpc>
                <a:spcPct val="100000"/>
              </a:lnSpc>
              <a:spcBef>
                <a:spcPts val="1321"/>
              </a:spcBef>
              <a:buNone/>
              <a:tabLst>
                <a:tab algn="l" pos="0"/>
              </a:tabLst>
            </a:pPr>
            <a:r>
              <a:rPr b="0" lang="en-US" sz="6600" strike="noStrike" u="none">
                <a:solidFill>
                  <a:schemeClr val="dk1"/>
                </a:solidFill>
                <a:effectLst/>
                <a:uFillTx/>
                <a:latin typeface="Calibri"/>
              </a:rPr>
              <a:t>It’s about revolutions.*</a:t>
            </a:r>
            <a:endParaRPr b="0" lang="en-US" sz="6600" strike="noStrike" u="none">
              <a:solidFill>
                <a:schemeClr val="dk1"/>
              </a:solidFill>
              <a:effectLst/>
              <a:uFillTx/>
              <a:latin typeface="Calibri"/>
            </a:endParaRPr>
          </a:p>
        </p:txBody>
      </p:sp>
      <p:sp>
        <p:nvSpPr>
          <p:cNvPr id="65" name="Title 3"/>
          <p:cNvSpPr/>
          <p:nvPr/>
        </p:nvSpPr>
        <p:spPr>
          <a:xfrm>
            <a:off x="525960" y="5680080"/>
            <a:ext cx="9463680" cy="1294920"/>
          </a:xfrm>
          <a:prstGeom prst="rect">
            <a:avLst/>
          </a:prstGeom>
          <a:noFill/>
          <a:ln w="0">
            <a:noFill/>
          </a:ln>
        </p:spPr>
        <p:style>
          <a:lnRef idx="0"/>
          <a:fillRef idx="0"/>
          <a:effectRef idx="0"/>
          <a:fontRef idx="minor"/>
        </p:style>
        <p:txBody>
          <a:bodyPr lIns="107280" rIns="107280" tIns="53640" bIns="53640" anchor="ctr">
            <a:normAutofit fontScale="85000" lnSpcReduction="19999"/>
          </a:bodyPr>
          <a:p>
            <a:pPr algn="r" defTabSz="537480">
              <a:lnSpc>
                <a:spcPct val="100000"/>
              </a:lnSpc>
            </a:pPr>
            <a:r>
              <a:rPr b="1" lang="en-US" sz="2800" strike="noStrike" u="none">
                <a:solidFill>
                  <a:srgbClr val="ff0000"/>
                </a:solidFill>
                <a:effectLst/>
                <a:uFillTx/>
                <a:latin typeface="Calibri"/>
              </a:rPr>
              <a:t>* The 1860 election was a political revolution </a:t>
            </a:r>
            <a:endParaRPr b="0" lang="en-US" sz="2800" strike="noStrike" u="none">
              <a:solidFill>
                <a:srgbClr val="000000"/>
              </a:solidFill>
              <a:effectLst/>
              <a:uFillTx/>
              <a:latin typeface="Arial"/>
            </a:endParaRPr>
          </a:p>
          <a:p>
            <a:pPr algn="r" defTabSz="537480">
              <a:lnSpc>
                <a:spcPct val="100000"/>
              </a:lnSpc>
            </a:pPr>
            <a:r>
              <a:rPr b="1" lang="en-US" sz="2800" strike="noStrike" u="none">
                <a:solidFill>
                  <a:srgbClr val="ff0000"/>
                </a:solidFill>
                <a:effectLst/>
                <a:uFillTx/>
                <a:latin typeface="Calibri"/>
              </a:rPr>
              <a:t>– actually two, North and South.</a:t>
            </a:r>
            <a:br>
              <a:rPr sz="2800"/>
            </a:br>
            <a:br>
              <a:rPr sz="2800"/>
            </a:br>
            <a:r>
              <a:rPr b="1" lang="en-US" sz="2800" strike="noStrike" u="none">
                <a:solidFill>
                  <a:srgbClr val="ff0000"/>
                </a:solidFill>
                <a:effectLst/>
                <a:uFillTx/>
                <a:latin typeface="Calibri"/>
              </a:rPr>
              <a:t>* The Civil War became a social revolution.</a:t>
            </a:r>
            <a:endParaRPr b="0" lang="en-US"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66" name="Picture 3" descr="Untitled 2.jpg"/>
          <p:cNvPicPr/>
          <p:nvPr/>
        </p:nvPicPr>
        <p:blipFill>
          <a:blip r:embed="rId1"/>
          <a:srcRect l="0" t="6450" r="0" b="0"/>
          <a:stretch/>
        </p:blipFill>
        <p:spPr>
          <a:xfrm>
            <a:off x="143280" y="1111320"/>
            <a:ext cx="5423760" cy="6330240"/>
          </a:xfrm>
          <a:prstGeom prst="rect">
            <a:avLst/>
          </a:prstGeom>
          <a:noFill/>
          <a:ln w="0">
            <a:noFill/>
          </a:ln>
        </p:spPr>
      </p:pic>
      <p:sp>
        <p:nvSpPr>
          <p:cNvPr id="67" name="TextBox 1"/>
          <p:cNvSpPr/>
          <p:nvPr/>
        </p:nvSpPr>
        <p:spPr>
          <a:xfrm>
            <a:off x="143280" y="-2160"/>
            <a:ext cx="5635440" cy="120060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1" lang="en-US" sz="3600" strike="noStrike" u="none">
                <a:solidFill>
                  <a:schemeClr val="dk1"/>
                </a:solidFill>
                <a:effectLst/>
                <a:uFillTx/>
                <a:latin typeface="Calibri"/>
                <a:ea typeface="ＭＳ Ｐゴシック"/>
              </a:rPr>
              <a:t>Dec. 1845: TEXAS</a:t>
            </a:r>
            <a:br>
              <a:rPr sz="1800"/>
            </a:br>
            <a:r>
              <a:rPr b="1" lang="en-US" sz="1800" strike="noStrike" u="none">
                <a:solidFill>
                  <a:schemeClr val="dk1"/>
                </a:solidFill>
                <a:effectLst/>
                <a:uFillTx/>
                <a:latin typeface="Calibri"/>
                <a:ea typeface="ＭＳ Ｐゴシック"/>
              </a:rPr>
              <a:t>Last slave state admitted...</a:t>
            </a:r>
            <a:r>
              <a:rPr b="1" lang="en-US" sz="3600" strike="noStrike" u="none">
                <a:solidFill>
                  <a:schemeClr val="dk1"/>
                </a:solidFill>
                <a:effectLst/>
                <a:uFillTx/>
                <a:latin typeface="Calibri"/>
                <a:ea typeface="ＭＳ Ｐゴシック"/>
              </a:rPr>
              <a:t> </a:t>
            </a:r>
            <a:endParaRPr b="0" lang="en-US" sz="3600" strike="noStrike" u="none">
              <a:solidFill>
                <a:srgbClr val="000000"/>
              </a:solidFill>
              <a:effectLst/>
              <a:uFillTx/>
              <a:latin typeface="Arial"/>
            </a:endParaRPr>
          </a:p>
        </p:txBody>
      </p:sp>
      <p:sp>
        <p:nvSpPr>
          <p:cNvPr id="68" name="TextBox 1"/>
          <p:cNvSpPr/>
          <p:nvPr/>
        </p:nvSpPr>
        <p:spPr>
          <a:xfrm>
            <a:off x="5964480" y="139320"/>
            <a:ext cx="3484440" cy="646560"/>
          </a:xfrm>
          <a:prstGeom prst="rect">
            <a:avLst/>
          </a:prstGeom>
          <a:noFill/>
          <a:ln w="0">
            <a:noFill/>
          </a:ln>
        </p:spPr>
        <p:style>
          <a:lnRef idx="0"/>
          <a:fillRef idx="0"/>
          <a:effectRef idx="0"/>
          <a:fontRef idx="minor"/>
        </p:style>
        <p:txBody>
          <a:bodyPr lIns="90000" rIns="90000" tIns="45000" bIns="45000" anchor="t">
            <a:spAutoFit/>
          </a:bodyPr>
          <a:p>
            <a:pPr algn="ctr" defTabSz="537840">
              <a:lnSpc>
                <a:spcPct val="100000"/>
              </a:lnSpc>
            </a:pPr>
            <a:r>
              <a:rPr b="1" lang="en-US" sz="3600" strike="noStrike" u="none">
                <a:solidFill>
                  <a:schemeClr val="dk1"/>
                </a:solidFill>
                <a:effectLst/>
                <a:uFillTx/>
                <a:latin typeface="Calibri"/>
                <a:ea typeface="ＭＳ Ｐゴシック"/>
              </a:rPr>
              <a:t>Dec. 1846: IOWA</a:t>
            </a:r>
            <a:endParaRPr b="0" lang="en-US" sz="3600" strike="noStrike" u="none">
              <a:solidFill>
                <a:srgbClr val="000000"/>
              </a:solidFill>
              <a:effectLst/>
              <a:uFillTx/>
              <a:latin typeface="Arial"/>
            </a:endParaRPr>
          </a:p>
        </p:txBody>
      </p:sp>
      <p:pic>
        <p:nvPicPr>
          <p:cNvPr id="69" name="Picture 2" descr="Iowa_topography.jpg"/>
          <p:cNvPicPr/>
          <p:nvPr/>
        </p:nvPicPr>
        <p:blipFill>
          <a:blip r:embed="rId2"/>
          <a:stretch/>
        </p:blipFill>
        <p:spPr>
          <a:xfrm>
            <a:off x="5779080" y="785880"/>
            <a:ext cx="4539960" cy="3063240"/>
          </a:xfrm>
          <a:prstGeom prst="rect">
            <a:avLst/>
          </a:prstGeom>
          <a:noFill/>
          <a:ln w="0">
            <a:noFill/>
          </a:ln>
        </p:spPr>
      </p:pic>
      <p:sp>
        <p:nvSpPr>
          <p:cNvPr id="70" name="TextBox 1"/>
          <p:cNvSpPr/>
          <p:nvPr/>
        </p:nvSpPr>
        <p:spPr>
          <a:xfrm>
            <a:off x="6180120" y="4091400"/>
            <a:ext cx="3484440" cy="3382200"/>
          </a:xfrm>
          <a:prstGeom prst="rect">
            <a:avLst/>
          </a:prstGeom>
          <a:noFill/>
          <a:ln w="0">
            <a:noFill/>
          </a:ln>
        </p:spPr>
        <p:style>
          <a:lnRef idx="0"/>
          <a:fillRef idx="0"/>
          <a:effectRef idx="0"/>
          <a:fontRef idx="minor"/>
        </p:style>
        <p:txBody>
          <a:bodyPr lIns="90000" rIns="90000" tIns="45000" bIns="45000" anchor="t">
            <a:spAutoFit/>
          </a:bodyPr>
          <a:p>
            <a:pPr algn="ctr" defTabSz="537840">
              <a:lnSpc>
                <a:spcPct val="100000"/>
              </a:lnSpc>
            </a:pPr>
            <a:r>
              <a:rPr b="1" lang="en-US" sz="3600" strike="noStrike" u="none">
                <a:solidFill>
                  <a:schemeClr val="dk1"/>
                </a:solidFill>
                <a:effectLst/>
                <a:uFillTx/>
                <a:latin typeface="Calibri"/>
                <a:ea typeface="ＭＳ Ｐゴシック"/>
              </a:rPr>
              <a:t>1848-1859</a:t>
            </a:r>
            <a:br>
              <a:rPr sz="3600"/>
            </a:br>
            <a:r>
              <a:rPr b="1" lang="en-US" sz="3600" strike="noStrike" u="none">
                <a:solidFill>
                  <a:schemeClr val="dk1"/>
                </a:solidFill>
                <a:effectLst/>
                <a:uFillTx/>
                <a:latin typeface="Calibri"/>
                <a:ea typeface="ＭＳ Ｐゴシック"/>
              </a:rPr>
              <a:t>Wisconsin</a:t>
            </a:r>
            <a:br>
              <a:rPr sz="3600"/>
            </a:br>
            <a:r>
              <a:rPr b="1" lang="en-US" sz="3600" strike="noStrike" u="none">
                <a:solidFill>
                  <a:schemeClr val="dk1"/>
                </a:solidFill>
                <a:effectLst/>
                <a:uFillTx/>
                <a:latin typeface="Calibri"/>
                <a:ea typeface="ＭＳ Ｐゴシック"/>
              </a:rPr>
              <a:t>California Minnesota</a:t>
            </a:r>
            <a:endParaRPr b="0" lang="en-US" sz="3600" strike="noStrike" u="none">
              <a:solidFill>
                <a:srgbClr val="000000"/>
              </a:solidFill>
              <a:effectLst/>
              <a:uFillTx/>
              <a:latin typeface="Arial"/>
            </a:endParaRPr>
          </a:p>
          <a:p>
            <a:pPr algn="ctr" defTabSz="537840">
              <a:lnSpc>
                <a:spcPct val="100000"/>
              </a:lnSpc>
            </a:pPr>
            <a:r>
              <a:rPr b="1" lang="en-US" sz="3600" strike="noStrike" u="none">
                <a:solidFill>
                  <a:schemeClr val="dk1"/>
                </a:solidFill>
                <a:effectLst/>
                <a:uFillTx/>
                <a:latin typeface="Calibri"/>
                <a:ea typeface="ＭＳ Ｐゴシック"/>
              </a:rPr>
              <a:t>Oregon</a:t>
            </a:r>
            <a:br>
              <a:rPr sz="3600"/>
            </a:br>
            <a:r>
              <a:rPr b="1" lang="en-US" sz="1800" strike="noStrike" u="none">
                <a:solidFill>
                  <a:schemeClr val="dk1"/>
                </a:solidFill>
                <a:effectLst/>
                <a:uFillTx/>
                <a:latin typeface="Calibri"/>
                <a:ea typeface="ＭＳ Ｐゴシック"/>
              </a:rPr>
              <a:t> </a:t>
            </a:r>
            <a:br>
              <a:rPr sz="1800"/>
            </a:br>
            <a:r>
              <a:rPr b="1" lang="en-US" sz="1800" strike="noStrike" u="none">
                <a:solidFill>
                  <a:schemeClr val="dk1"/>
                </a:solidFill>
                <a:effectLst/>
                <a:uFillTx/>
                <a:latin typeface="Calibri"/>
                <a:ea typeface="ＭＳ Ｐゴシック"/>
              </a:rPr>
              <a:t>5 new free states = 10 senators</a:t>
            </a:r>
            <a:endParaRPr b="0" lang="en-US"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1" name="Picture 1" descr="MAP13.05_GIVE4_CH13.jpg"/>
          <p:cNvPicPr/>
          <p:nvPr/>
        </p:nvPicPr>
        <p:blipFill>
          <a:blip r:embed="rId1"/>
          <a:stretch/>
        </p:blipFill>
        <p:spPr>
          <a:xfrm>
            <a:off x="-549360" y="-227160"/>
            <a:ext cx="11078640" cy="10342800"/>
          </a:xfrm>
          <a:prstGeom prst="rect">
            <a:avLst/>
          </a:prstGeom>
          <a:noFill/>
          <a:ln w="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2" name="Picture 1" descr="Fugitive-Slave-Act.jpg"/>
          <p:cNvPicPr/>
          <p:nvPr/>
        </p:nvPicPr>
        <p:blipFill>
          <a:blip r:embed="rId1"/>
          <a:stretch/>
        </p:blipFill>
        <p:spPr>
          <a:xfrm>
            <a:off x="479880" y="57600"/>
            <a:ext cx="9580320" cy="7444080"/>
          </a:xfrm>
          <a:prstGeom prst="rect">
            <a:avLst/>
          </a:prstGeom>
          <a:noFill/>
          <a:ln w="0">
            <a:noFill/>
          </a:ln>
        </p:spPr>
      </p:pic>
      <p:sp>
        <p:nvSpPr>
          <p:cNvPr id="73" name="Rectangle 3"/>
          <p:cNvSpPr/>
          <p:nvPr/>
        </p:nvSpPr>
        <p:spPr>
          <a:xfrm>
            <a:off x="60120" y="7403040"/>
            <a:ext cx="10384560" cy="36972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1" lang="en-US" sz="1800" strike="noStrike" u="none">
                <a:solidFill>
                  <a:schemeClr val="dk1"/>
                </a:solidFill>
                <a:effectLst/>
                <a:uFillTx/>
                <a:latin typeface="Times New Roman"/>
              </a:rPr>
              <a:t> Source:</a:t>
            </a:r>
            <a:r>
              <a:rPr b="0" lang="en-US" sz="1800" strike="noStrike" u="none">
                <a:solidFill>
                  <a:schemeClr val="dk1"/>
                </a:solidFill>
                <a:effectLst/>
                <a:uFillTx/>
                <a:latin typeface="Times New Roman"/>
              </a:rPr>
              <a:t> J. Fetter-Vorm and A. Kelman, </a:t>
            </a:r>
            <a:r>
              <a:rPr b="0" i="1" lang="en-US" sz="1800" strike="noStrike" u="none">
                <a:solidFill>
                  <a:schemeClr val="dk1"/>
                </a:solidFill>
                <a:effectLst/>
                <a:uFillTx/>
                <a:latin typeface="Times New Roman"/>
              </a:rPr>
              <a:t>Battle Lines: A Graphic History of the Civil War</a:t>
            </a:r>
            <a:r>
              <a:rPr b="0" lang="en-US" sz="1800" strike="noStrike" u="none">
                <a:solidFill>
                  <a:schemeClr val="dk1"/>
                </a:solidFill>
                <a:effectLst/>
                <a:uFillTx/>
                <a:latin typeface="Times New Roman"/>
              </a:rPr>
              <a:t> (Hill &amp; Wang, 2015)</a:t>
            </a:r>
            <a:endParaRPr b="0" lang="en-US"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4" name="Picture 1" descr="MAP13.06_GIVE4_CH13.jpg"/>
          <p:cNvPicPr/>
          <p:nvPr/>
        </p:nvPicPr>
        <p:blipFill>
          <a:blip r:embed="rId1"/>
          <a:stretch/>
        </p:blipFill>
        <p:spPr>
          <a:xfrm>
            <a:off x="-46080" y="-172440"/>
            <a:ext cx="10561320" cy="9643320"/>
          </a:xfrm>
          <a:prstGeom prst="rect">
            <a:avLst/>
          </a:prstGeom>
          <a:noFill/>
          <a:ln w="0">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5" name="PlaceHolder 1"/>
          <p:cNvSpPr>
            <a:spLocks noGrp="1"/>
          </p:cNvSpPr>
          <p:nvPr>
            <p:ph type="title"/>
          </p:nvPr>
        </p:nvSpPr>
        <p:spPr>
          <a:xfrm>
            <a:off x="525960" y="43200"/>
            <a:ext cx="9463680" cy="1294920"/>
          </a:xfrm>
          <a:prstGeom prst="rect">
            <a:avLst/>
          </a:prstGeom>
          <a:noFill/>
          <a:ln w="0">
            <a:noFill/>
          </a:ln>
        </p:spPr>
        <p:txBody>
          <a:bodyPr lIns="107640" rIns="107640" tIns="53640" bIns="53640" anchor="ctr">
            <a:normAutofit/>
          </a:bodyPr>
          <a:p>
            <a:pPr indent="0" algn="ctr" defTabSz="537840">
              <a:lnSpc>
                <a:spcPct val="100000"/>
              </a:lnSpc>
              <a:buNone/>
            </a:pPr>
            <a:r>
              <a:rPr b="0" lang="en-US" sz="4200" strike="noStrike" u="none">
                <a:solidFill>
                  <a:schemeClr val="dk1"/>
                </a:solidFill>
                <a:effectLst/>
                <a:uFillTx/>
                <a:latin typeface="Calibri"/>
              </a:rPr>
              <a:t>From Course ‘Outline of U.S. History’</a:t>
            </a:r>
            <a:endParaRPr b="0" lang="en-US" sz="4200" strike="noStrike" u="none">
              <a:solidFill>
                <a:schemeClr val="dk1"/>
              </a:solidFill>
              <a:effectLst/>
              <a:uFillTx/>
              <a:latin typeface="Calibri"/>
            </a:endParaRPr>
          </a:p>
        </p:txBody>
      </p:sp>
      <p:sp>
        <p:nvSpPr>
          <p:cNvPr id="76" name="PlaceHolder 2"/>
          <p:cNvSpPr>
            <a:spLocks noGrp="1"/>
          </p:cNvSpPr>
          <p:nvPr>
            <p:ph/>
          </p:nvPr>
        </p:nvSpPr>
        <p:spPr>
          <a:xfrm>
            <a:off x="525960" y="1087920"/>
            <a:ext cx="9463680" cy="5128920"/>
          </a:xfrm>
          <a:prstGeom prst="rect">
            <a:avLst/>
          </a:prstGeom>
          <a:noFill/>
          <a:ln w="0">
            <a:noFill/>
          </a:ln>
        </p:spPr>
        <p:txBody>
          <a:bodyPr lIns="107640" rIns="107640" tIns="53640" bIns="53640" anchor="t">
            <a:noAutofit/>
          </a:bodyPr>
          <a:p>
            <a:pPr indent="0" defTabSz="537840">
              <a:lnSpc>
                <a:spcPct val="100000"/>
              </a:lnSpc>
              <a:spcBef>
                <a:spcPts val="400"/>
              </a:spcBef>
              <a:buNone/>
              <a:tabLst>
                <a:tab algn="l" pos="0"/>
              </a:tabLst>
            </a:pPr>
            <a:r>
              <a:rPr b="0" lang="en-US" sz="2000" strike="noStrike" u="none">
                <a:solidFill>
                  <a:schemeClr val="dk1"/>
                </a:solidFill>
                <a:effectLst/>
                <a:uFillTx/>
                <a:latin typeface="Calibri"/>
              </a:rPr>
              <a:t>The 1854 Act also sets off an exodus of elected politicians who have had enough of the ever-compromising Whig leadership. 108 "Nebraska Party" representatives are elected to the House in the fall of 1854. They reorganize as the Republican Party, who are able to run Fremont as presidential candidate in 1856, and win the northernmost tier of northern states. The Republican program is like that of the Whigs, but it is anti-slavery. (Anti-Slavery plus Free Labor plus Lots More Railroads, and a railway lawyer shall lead them.)</a:t>
            </a:r>
            <a:endParaRPr b="0" lang="en-US" sz="2000" strike="noStrike" u="none">
              <a:solidFill>
                <a:schemeClr val="dk1"/>
              </a:solidFill>
              <a:effectLst/>
              <a:uFillTx/>
              <a:latin typeface="Calibri"/>
            </a:endParaRPr>
          </a:p>
          <a:p>
            <a:pPr indent="0" defTabSz="537840">
              <a:lnSpc>
                <a:spcPct val="100000"/>
              </a:lnSpc>
              <a:spcBef>
                <a:spcPts val="400"/>
              </a:spcBef>
              <a:buNone/>
              <a:tabLst>
                <a:tab algn="l" pos="0"/>
              </a:tabLst>
            </a:pPr>
            <a:br>
              <a:rPr sz="2000"/>
            </a:br>
            <a:r>
              <a:rPr b="0" lang="en-US" sz="2000" strike="noStrike" u="none">
                <a:solidFill>
                  <a:schemeClr val="dk1"/>
                </a:solidFill>
                <a:effectLst/>
                <a:uFillTx/>
                <a:latin typeface="Calibri"/>
              </a:rPr>
              <a:t>The Slave Power is enraged by the rise of anti-slavery. Traditional Democratic leaders like Stephen Douglas (Senator of Illinois, Lincoln's nemesis in 1858) find it difficult to hold Southern loyalty in the party, no matter how much they bend over backwards. Then the Supreme Court hands down Dred Scot decision. Its argument denies any rights to black people, free or enslaved, North or South. Its unanimous ruling effectively allows slave-owners to travel with their slaves throughout the North, to establish businesses with slave labor in the North, and to expect the full enforcement of slave law by Northern courts and Northern police. Its logic makes clear that in a single country under modern conditions, Slave cannot be separated from Free: either it will be all Slave, or slavery will be extinguished. Then, in 1859, John Brown leads the raid on Harper's Ferry, and is defeated, and executed with his sons. The shockwaves are enormous in the South, and to many in the North, he is a hero....</a:t>
            </a:r>
            <a:endParaRPr b="0" lang="en-US" sz="2000" strike="noStrike" u="non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7" name="PlaceHolder 1"/>
          <p:cNvSpPr>
            <a:spLocks noGrp="1"/>
          </p:cNvSpPr>
          <p:nvPr>
            <p:ph type="title"/>
          </p:nvPr>
        </p:nvSpPr>
        <p:spPr>
          <a:xfrm>
            <a:off x="525960" y="23400"/>
            <a:ext cx="9463680" cy="1294920"/>
          </a:xfrm>
          <a:prstGeom prst="rect">
            <a:avLst/>
          </a:prstGeom>
          <a:noFill/>
          <a:ln w="0">
            <a:noFill/>
          </a:ln>
        </p:spPr>
        <p:txBody>
          <a:bodyPr lIns="107640" rIns="107640" tIns="53640" bIns="53640" anchor="ctr">
            <a:noAutofit/>
          </a:bodyPr>
          <a:p>
            <a:pPr indent="0" algn="ctr" defTabSz="537840">
              <a:lnSpc>
                <a:spcPct val="100000"/>
              </a:lnSpc>
              <a:buNone/>
            </a:pPr>
            <a:r>
              <a:rPr b="0" lang="en-US" sz="3600" strike="noStrike" u="none">
                <a:solidFill>
                  <a:schemeClr val="dk1"/>
                </a:solidFill>
                <a:effectLst/>
                <a:uFillTx/>
                <a:latin typeface="Calibri"/>
              </a:rPr>
              <a:t>John Brown memorial </a:t>
            </a:r>
            <a:br>
              <a:rPr sz="3600"/>
            </a:br>
            <a:r>
              <a:rPr b="0" lang="en-US" sz="3600" strike="noStrike" u="none">
                <a:solidFill>
                  <a:schemeClr val="dk1"/>
                </a:solidFill>
                <a:effectLst/>
                <a:uFillTx/>
                <a:latin typeface="Calibri"/>
              </a:rPr>
              <a:t>Kansas State House</a:t>
            </a:r>
            <a:endParaRPr b="0" lang="en-US" sz="3600" strike="noStrike" u="none">
              <a:solidFill>
                <a:schemeClr val="dk1"/>
              </a:solidFill>
              <a:effectLst/>
              <a:uFillTx/>
              <a:latin typeface="Calibri"/>
            </a:endParaRPr>
          </a:p>
        </p:txBody>
      </p:sp>
      <p:pic>
        <p:nvPicPr>
          <p:cNvPr id="78" name="Picture 5" descr="JohnBrown.jpg"/>
          <p:cNvPicPr/>
          <p:nvPr/>
        </p:nvPicPr>
        <p:blipFill>
          <a:blip r:embed="rId1"/>
          <a:srcRect l="0" t="3623" r="0" b="3623"/>
          <a:stretch/>
        </p:blipFill>
        <p:spPr>
          <a:xfrm>
            <a:off x="525960" y="1525680"/>
            <a:ext cx="9463680" cy="5128920"/>
          </a:xfrm>
          <a:prstGeom prst="rect">
            <a:avLst/>
          </a:prstGeom>
          <a:noFill/>
          <a:ln w="0">
            <a:noFill/>
          </a:ln>
        </p:spPr>
      </p:pic>
      <p:sp>
        <p:nvSpPr>
          <p:cNvPr id="79" name=""/>
          <p:cNvSpPr txBox="1"/>
          <p:nvPr/>
        </p:nvSpPr>
        <p:spPr>
          <a:xfrm>
            <a:off x="1314000" y="6906600"/>
            <a:ext cx="7543800" cy="685800"/>
          </a:xfrm>
          <a:prstGeom prst="rect">
            <a:avLst/>
          </a:prstGeom>
          <a:noFill/>
          <a:ln w="0">
            <a:noFill/>
          </a:ln>
        </p:spPr>
        <p:txBody>
          <a:bodyPr lIns="90000" rIns="90000" tIns="45000" bIns="45000" anchor="t" anchorCtr="1">
            <a:spAutoFit/>
          </a:bodyPr>
          <a:p>
            <a:pPr algn="ctr"/>
            <a:r>
              <a:rPr b="1" lang="en-US" sz="1800" strike="noStrike" u="none">
                <a:solidFill>
                  <a:srgbClr val="000000"/>
                </a:solidFill>
                <a:effectLst/>
                <a:uFillTx/>
                <a:latin typeface="Arial"/>
              </a:rPr>
              <a:t>RAID ON HARPER’S FERRY, VIRGINIA: OCTOBER 1859</a:t>
            </a:r>
            <a:endParaRPr b="1" lang="en-US"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0" name="Picture 2" descr="MAP13.09_GIVE4_CH13.jpg"/>
          <p:cNvPicPr/>
          <p:nvPr/>
        </p:nvPicPr>
        <p:blipFill>
          <a:blip r:embed="rId1"/>
          <a:srcRect l="0" t="9998" r="2994" b="29487"/>
          <a:stretch/>
        </p:blipFill>
        <p:spPr>
          <a:xfrm>
            <a:off x="-262080" y="0"/>
            <a:ext cx="7990200" cy="6449040"/>
          </a:xfrm>
          <a:prstGeom prst="rect">
            <a:avLst/>
          </a:prstGeom>
          <a:noFill/>
          <a:ln w="0">
            <a:noFill/>
          </a:ln>
        </p:spPr>
      </p:pic>
      <p:pic>
        <p:nvPicPr>
          <p:cNvPr id="81" name="Picture 2" descr="MAP13.09_GIVE4_CH13.jpg"/>
          <p:cNvPicPr/>
          <p:nvPr/>
        </p:nvPicPr>
        <p:blipFill>
          <a:blip r:embed="rId2"/>
          <a:srcRect l="3962" t="71564" r="1487" b="1595"/>
          <a:stretch/>
        </p:blipFill>
        <p:spPr>
          <a:xfrm>
            <a:off x="4775760" y="5742000"/>
            <a:ext cx="5905080" cy="2168280"/>
          </a:xfrm>
          <a:prstGeom prst="rect">
            <a:avLst/>
          </a:prstGeom>
          <a:noFill/>
          <a:ln w="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2" name="Picture 21" descr="The border states (slave states that did not secede) include Missouri, Kentucky, West Virginia, Maryland, and Delaware. The states that seceded before the fall of Fort Sumter include Texas, Louisiana, Mississippi, Alabama, Georgia, South Carolina, and Florida. The states that seceded after the fall of Fort Sumter include Arkansas, Tennessee, Virginia, and North Carolina. The western counties of Virginia remained loyal to the Union and were admitted as the state of West Virginia in 1863."/>
          <p:cNvPicPr/>
          <p:nvPr/>
        </p:nvPicPr>
        <p:blipFill>
          <a:blip r:embed="rId1"/>
          <a:stretch/>
        </p:blipFill>
        <p:spPr>
          <a:xfrm>
            <a:off x="195840" y="2880"/>
            <a:ext cx="10201680" cy="7783200"/>
          </a:xfrm>
          <a:prstGeom prst="rect">
            <a:avLst/>
          </a:prstGeom>
          <a:noFill/>
          <a:ln w="9525">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3" name="Picture 1" descr="MAP13.07_GIVE4_CH13.jpg"/>
          <p:cNvPicPr/>
          <p:nvPr/>
        </p:nvPicPr>
        <p:blipFill>
          <a:blip r:embed="rId1"/>
          <a:stretch/>
        </p:blipFill>
        <p:spPr>
          <a:xfrm>
            <a:off x="-6480" y="21240"/>
            <a:ext cx="6567120" cy="8532000"/>
          </a:xfrm>
          <a:prstGeom prst="rect">
            <a:avLst/>
          </a:prstGeom>
          <a:noFill/>
          <a:ln w="0">
            <a:noFill/>
          </a:ln>
        </p:spPr>
      </p:pic>
      <p:sp>
        <p:nvSpPr>
          <p:cNvPr id="84" name="TextBox 4"/>
          <p:cNvSpPr/>
          <p:nvPr/>
        </p:nvSpPr>
        <p:spPr>
          <a:xfrm>
            <a:off x="6561360" y="1790640"/>
            <a:ext cx="3738960" cy="5620680"/>
          </a:xfrm>
          <a:prstGeom prst="rect">
            <a:avLst/>
          </a:prstGeom>
          <a:noFill/>
          <a:ln w="0">
            <a:noFill/>
          </a:ln>
        </p:spPr>
        <p:style>
          <a:lnRef idx="0"/>
          <a:fillRef idx="0"/>
          <a:effectRef idx="0"/>
          <a:fontRef idx="minor"/>
        </p:style>
        <p:txBody>
          <a:bodyPr lIns="79560" rIns="79560" tIns="39960" bIns="39960" anchor="t">
            <a:spAutoFit/>
          </a:bodyPr>
          <a:p>
            <a:pPr defTabSz="537840">
              <a:lnSpc>
                <a:spcPct val="100000"/>
              </a:lnSpc>
            </a:pPr>
            <a:r>
              <a:rPr b="1" lang="en-US" sz="2400" strike="noStrike" u="none">
                <a:solidFill>
                  <a:schemeClr val="dk1"/>
                </a:solidFill>
                <a:effectLst/>
                <a:uFillTx/>
                <a:latin typeface="Times New Roman"/>
                <a:ea typeface="ＭＳ Ｐゴシック"/>
              </a:rPr>
              <a:t>Railway networks show relative industrial/ infrastructural density, South and North.</a:t>
            </a:r>
            <a:endParaRPr b="0" lang="en-US" sz="2400" strike="noStrike" u="none">
              <a:solidFill>
                <a:srgbClr val="000000"/>
              </a:solidFill>
              <a:effectLst/>
              <a:uFillTx/>
              <a:latin typeface="Arial"/>
            </a:endParaRPr>
          </a:p>
          <a:p>
            <a:pPr defTabSz="537840">
              <a:lnSpc>
                <a:spcPct val="100000"/>
              </a:lnSpc>
            </a:pPr>
            <a:endParaRPr b="0" lang="en-US" sz="2400" strike="noStrike" u="none">
              <a:solidFill>
                <a:srgbClr val="000000"/>
              </a:solidFill>
              <a:effectLst/>
              <a:uFillTx/>
              <a:latin typeface="Arial"/>
            </a:endParaRPr>
          </a:p>
          <a:p>
            <a:pPr defTabSz="537840">
              <a:lnSpc>
                <a:spcPct val="100000"/>
              </a:lnSpc>
            </a:pPr>
            <a:endParaRPr b="0" lang="en-US" sz="2400" strike="noStrike" u="none">
              <a:solidFill>
                <a:srgbClr val="000000"/>
              </a:solidFill>
              <a:effectLst/>
              <a:uFillTx/>
              <a:latin typeface="Arial"/>
            </a:endParaRPr>
          </a:p>
          <a:p>
            <a:pPr defTabSz="537840">
              <a:lnSpc>
                <a:spcPct val="100000"/>
              </a:lnSpc>
            </a:pPr>
            <a:endParaRPr b="0" lang="en-US" sz="2400" strike="noStrike" u="none">
              <a:solidFill>
                <a:srgbClr val="000000"/>
              </a:solidFill>
              <a:effectLst/>
              <a:uFillTx/>
              <a:latin typeface="Arial"/>
            </a:endParaRPr>
          </a:p>
          <a:p>
            <a:pPr defTabSz="537840">
              <a:lnSpc>
                <a:spcPct val="100000"/>
              </a:lnSpc>
            </a:pPr>
            <a:endParaRPr b="0" lang="en-US" sz="2400" strike="noStrike" u="none">
              <a:solidFill>
                <a:srgbClr val="000000"/>
              </a:solidFill>
              <a:effectLst/>
              <a:uFillTx/>
              <a:latin typeface="Arial"/>
            </a:endParaRPr>
          </a:p>
          <a:p>
            <a:pPr defTabSz="537840">
              <a:lnSpc>
                <a:spcPct val="100000"/>
              </a:lnSpc>
            </a:pPr>
            <a:endParaRPr b="0" lang="en-US" sz="2400" strike="noStrike" u="none">
              <a:solidFill>
                <a:srgbClr val="000000"/>
              </a:solidFill>
              <a:effectLst/>
              <a:uFillTx/>
              <a:latin typeface="Arial"/>
            </a:endParaRPr>
          </a:p>
          <a:p>
            <a:pPr defTabSz="537840">
              <a:lnSpc>
                <a:spcPct val="100000"/>
              </a:lnSpc>
            </a:pPr>
            <a:r>
              <a:rPr b="1" lang="en-US" sz="2400" strike="noStrike" u="none">
                <a:solidFill>
                  <a:schemeClr val="dk1"/>
                </a:solidFill>
                <a:effectLst/>
                <a:uFillTx/>
                <a:latin typeface="Times New Roman"/>
                <a:ea typeface="ＭＳ Ｐゴシック"/>
              </a:rPr>
              <a:t>North in 1860: 22 million people.</a:t>
            </a:r>
            <a:endParaRPr b="0" lang="en-US" sz="2400" strike="noStrike" u="none">
              <a:solidFill>
                <a:srgbClr val="000000"/>
              </a:solidFill>
              <a:effectLst/>
              <a:uFillTx/>
              <a:latin typeface="Arial"/>
            </a:endParaRPr>
          </a:p>
          <a:p>
            <a:pPr defTabSz="537840">
              <a:lnSpc>
                <a:spcPct val="100000"/>
              </a:lnSpc>
            </a:pPr>
            <a:r>
              <a:rPr b="1" lang="en-US" sz="2400" strike="noStrike" u="none">
                <a:solidFill>
                  <a:schemeClr val="dk1"/>
                </a:solidFill>
                <a:effectLst/>
                <a:uFillTx/>
                <a:latin typeface="Times New Roman"/>
                <a:ea typeface="ＭＳ Ｐゴシック"/>
              </a:rPr>
              <a:t>South: 11 million, 4 million of them slaves.</a:t>
            </a:r>
            <a:endParaRPr b="0" lang="en-US" sz="2400" strike="noStrike" u="none">
              <a:solidFill>
                <a:srgbClr val="000000"/>
              </a:solidFill>
              <a:effectLst/>
              <a:uFillTx/>
              <a:latin typeface="Arial"/>
            </a:endParaRPr>
          </a:p>
          <a:p>
            <a:pPr defTabSz="537840">
              <a:lnSpc>
                <a:spcPct val="100000"/>
              </a:lnSpc>
            </a:pPr>
            <a:endParaRPr b="0" lang="en-US" sz="2400" strike="noStrike" u="none">
              <a:solidFill>
                <a:srgbClr val="000000"/>
              </a:solidFill>
              <a:effectLst/>
              <a:uFillTx/>
              <a:latin typeface="Arial"/>
            </a:endParaRPr>
          </a:p>
          <a:p>
            <a:pPr defTabSz="537840">
              <a:lnSpc>
                <a:spcPct val="100000"/>
              </a:lnSpc>
            </a:pPr>
            <a:endParaRPr b="0" lang="en-US" sz="2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5" name="Picture 20" descr="The population of the Union was 22 million, and the population of the Confederacy was 9 million (including 3.5 million slaves). The union had 110,000 factories, while the Confederacy had 18,000. The total value of goods produced by the Union was 1.5 billion, and the total value of goods produced by the Confederacy was 155 million. The union controlled 70 percent of the total mileage of U.S. railroads, and the Confederacy controlled 30 percent. The ratio of the Union’s textiles to the Confederacy’s textiles was 17 to 1. The ratio of the Union’s firearms to the Confederacy’s firearms was 32 to 1. The ratio of the Union’s pigiron to the Confederacy’s pigiron was 20 to 1."/>
          <p:cNvPicPr/>
          <p:nvPr/>
        </p:nvPicPr>
        <p:blipFill>
          <a:blip r:embed="rId1"/>
          <a:stretch/>
        </p:blipFill>
        <p:spPr>
          <a:xfrm>
            <a:off x="712800" y="-222480"/>
            <a:ext cx="5368320" cy="8464320"/>
          </a:xfrm>
          <a:prstGeom prst="rect">
            <a:avLst/>
          </a:prstGeom>
          <a:noFill/>
          <a:ln w="0">
            <a:noFill/>
          </a:ln>
        </p:spPr>
      </p:pic>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6" name="Picture 20" descr=""/>
          <p:cNvPicPr/>
          <p:nvPr/>
        </p:nvPicPr>
        <p:blipFill>
          <a:blip r:embed="rId1"/>
          <a:stretch/>
        </p:blipFill>
        <p:spPr>
          <a:xfrm>
            <a:off x="-111240" y="496800"/>
            <a:ext cx="10906920" cy="6516720"/>
          </a:xfrm>
          <a:prstGeom prst="rect">
            <a:avLst/>
          </a:prstGeom>
          <a:noFill/>
          <a:ln w="0">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7" name="Picture 1" descr="Congress-Building.jpg"/>
          <p:cNvPicPr/>
          <p:nvPr/>
        </p:nvPicPr>
        <p:blipFill>
          <a:blip r:embed="rId1"/>
          <a:stretch/>
        </p:blipFill>
        <p:spPr>
          <a:xfrm>
            <a:off x="0" y="239760"/>
            <a:ext cx="10553040" cy="7225200"/>
          </a:xfrm>
          <a:prstGeom prst="rect">
            <a:avLst/>
          </a:prstGeom>
          <a:noFill/>
          <a:ln w="0">
            <a:noFill/>
          </a:ln>
        </p:spPr>
      </p:pic>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8" name="Picture 20" descr=""/>
          <p:cNvPicPr/>
          <p:nvPr/>
        </p:nvPicPr>
        <p:blipFill>
          <a:blip r:embed="rId1"/>
          <a:stretch/>
        </p:blipFill>
        <p:spPr>
          <a:xfrm>
            <a:off x="318240" y="1162800"/>
            <a:ext cx="4684320" cy="5493960"/>
          </a:xfrm>
          <a:prstGeom prst="rect">
            <a:avLst/>
          </a:prstGeom>
          <a:noFill/>
          <a:ln w="0">
            <a:noFill/>
          </a:ln>
        </p:spPr>
      </p:pic>
      <p:pic>
        <p:nvPicPr>
          <p:cNvPr id="89" name="Picture 20" descr=""/>
          <p:cNvPicPr/>
          <p:nvPr/>
        </p:nvPicPr>
        <p:blipFill>
          <a:blip r:embed="rId2"/>
          <a:stretch/>
        </p:blipFill>
        <p:spPr>
          <a:xfrm>
            <a:off x="5453640" y="1162800"/>
            <a:ext cx="4557240" cy="5487480"/>
          </a:xfrm>
          <a:prstGeom prst="rect">
            <a:avLst/>
          </a:prstGeom>
          <a:noFill/>
          <a:ln w="0">
            <a:noFill/>
          </a:ln>
        </p:spPr>
      </p:pic>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0" name="TextBox 1"/>
          <p:cNvSpPr/>
          <p:nvPr/>
        </p:nvSpPr>
        <p:spPr>
          <a:xfrm>
            <a:off x="517680" y="193680"/>
            <a:ext cx="4756680" cy="646560"/>
          </a:xfrm>
          <a:prstGeom prst="rect">
            <a:avLst/>
          </a:prstGeom>
          <a:noFill/>
          <a:ln w="0">
            <a:noFill/>
          </a:ln>
        </p:spPr>
        <p:style>
          <a:lnRef idx="0"/>
          <a:fillRef idx="0"/>
          <a:effectRef idx="0"/>
          <a:fontRef idx="minor"/>
        </p:style>
        <p:txBody>
          <a:bodyPr wrap="none" lIns="90000" rIns="90000" tIns="45000" bIns="45000" anchor="t">
            <a:spAutoFit/>
          </a:bodyPr>
          <a:p>
            <a:pPr defTabSz="537840">
              <a:lnSpc>
                <a:spcPct val="100000"/>
              </a:lnSpc>
            </a:pPr>
            <a:r>
              <a:rPr b="1" lang="en-US" sz="3600" strike="noStrike" u="none">
                <a:solidFill>
                  <a:schemeClr val="dk1"/>
                </a:solidFill>
                <a:effectLst/>
                <a:uFillTx/>
                <a:latin typeface="Calibri"/>
                <a:ea typeface="ＭＳ Ｐゴシック"/>
              </a:rPr>
              <a:t>Civil War is Political War</a:t>
            </a:r>
            <a:endParaRPr b="0" lang="en-US" sz="3600" strike="noStrike" u="none">
              <a:solidFill>
                <a:srgbClr val="000000"/>
              </a:solidFill>
              <a:effectLst/>
              <a:uFillTx/>
              <a:latin typeface="Arial"/>
            </a:endParaRPr>
          </a:p>
        </p:txBody>
      </p:sp>
      <p:sp>
        <p:nvSpPr>
          <p:cNvPr id="91" name="TextBox 2"/>
          <p:cNvSpPr/>
          <p:nvPr/>
        </p:nvSpPr>
        <p:spPr>
          <a:xfrm>
            <a:off x="931320" y="1192320"/>
            <a:ext cx="8987760" cy="609444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1" lang="en-US" sz="3000" strike="noStrike" u="none">
                <a:solidFill>
                  <a:srgbClr val="3366ff"/>
                </a:solidFill>
                <a:effectLst/>
                <a:uFillTx/>
                <a:latin typeface="Calibri"/>
                <a:ea typeface="ＭＳ Ｐゴシック"/>
              </a:rPr>
              <a:t>- Opposition in the North (“Copperheads”)</a:t>
            </a:r>
            <a:endParaRPr b="0" lang="en-US" sz="3000" strike="noStrike" u="none">
              <a:solidFill>
                <a:srgbClr val="000000"/>
              </a:solidFill>
              <a:effectLst/>
              <a:uFillTx/>
              <a:latin typeface="Arial"/>
            </a:endParaRPr>
          </a:p>
          <a:p>
            <a:pPr defTabSz="537840">
              <a:lnSpc>
                <a:spcPct val="100000"/>
              </a:lnSpc>
            </a:pPr>
            <a:endParaRPr b="0" lang="en-US" sz="3000" strike="noStrike" u="none">
              <a:solidFill>
                <a:srgbClr val="000000"/>
              </a:solidFill>
              <a:effectLst/>
              <a:uFillTx/>
              <a:latin typeface="Arial"/>
            </a:endParaRPr>
          </a:p>
          <a:p>
            <a:pPr defTabSz="537840">
              <a:lnSpc>
                <a:spcPct val="100000"/>
              </a:lnSpc>
            </a:pPr>
            <a:r>
              <a:rPr b="1" lang="en-US" sz="3000" strike="noStrike" u="none">
                <a:solidFill>
                  <a:srgbClr val="3366ff"/>
                </a:solidFill>
                <a:effectLst/>
                <a:uFillTx/>
                <a:latin typeface="Calibri"/>
                <a:ea typeface="ＭＳ Ｐゴシック"/>
              </a:rPr>
              <a:t>- Opposition in the South (“Scalawags”)</a:t>
            </a:r>
            <a:endParaRPr b="0" lang="en-US" sz="3000" strike="noStrike" u="none">
              <a:solidFill>
                <a:srgbClr val="000000"/>
              </a:solidFill>
              <a:effectLst/>
              <a:uFillTx/>
              <a:latin typeface="Arial"/>
            </a:endParaRPr>
          </a:p>
          <a:p>
            <a:pPr defTabSz="537840">
              <a:lnSpc>
                <a:spcPct val="100000"/>
              </a:lnSpc>
            </a:pPr>
            <a:endParaRPr b="0" lang="en-US" sz="3000" strike="noStrike" u="none">
              <a:solidFill>
                <a:srgbClr val="000000"/>
              </a:solidFill>
              <a:effectLst/>
              <a:uFillTx/>
              <a:latin typeface="Arial"/>
            </a:endParaRPr>
          </a:p>
          <a:p>
            <a:pPr defTabSz="537840">
              <a:lnSpc>
                <a:spcPct val="100000"/>
              </a:lnSpc>
            </a:pPr>
            <a:r>
              <a:rPr b="1" lang="en-US" sz="3000" strike="noStrike" u="none">
                <a:solidFill>
                  <a:srgbClr val="3366ff"/>
                </a:solidFill>
                <a:effectLst/>
                <a:uFillTx/>
                <a:latin typeface="Calibri"/>
                <a:ea typeface="ＭＳ Ｐゴシック"/>
              </a:rPr>
              <a:t>- West Virginia secedes from Virginia</a:t>
            </a:r>
            <a:endParaRPr b="0" lang="en-US" sz="3000" strike="noStrike" u="none">
              <a:solidFill>
                <a:srgbClr val="000000"/>
              </a:solidFill>
              <a:effectLst/>
              <a:uFillTx/>
              <a:latin typeface="Arial"/>
            </a:endParaRPr>
          </a:p>
          <a:p>
            <a:pPr defTabSz="537840">
              <a:lnSpc>
                <a:spcPct val="100000"/>
              </a:lnSpc>
            </a:pPr>
            <a:endParaRPr b="0" lang="en-US" sz="3000" strike="noStrike" u="none">
              <a:solidFill>
                <a:srgbClr val="000000"/>
              </a:solidFill>
              <a:effectLst/>
              <a:uFillTx/>
              <a:latin typeface="Arial"/>
            </a:endParaRPr>
          </a:p>
          <a:p>
            <a:pPr defTabSz="537840">
              <a:lnSpc>
                <a:spcPct val="100000"/>
              </a:lnSpc>
            </a:pPr>
            <a:r>
              <a:rPr b="1" lang="en-US" sz="3000" strike="noStrike" u="none">
                <a:solidFill>
                  <a:srgbClr val="3366ff"/>
                </a:solidFill>
                <a:effectLst/>
                <a:uFillTx/>
                <a:latin typeface="Calibri"/>
                <a:ea typeface="ＭＳ Ｐゴシック"/>
              </a:rPr>
              <a:t>- Fears about provoking border states</a:t>
            </a:r>
            <a:endParaRPr b="0" lang="en-US" sz="3000" strike="noStrike" u="none">
              <a:solidFill>
                <a:srgbClr val="000000"/>
              </a:solidFill>
              <a:effectLst/>
              <a:uFillTx/>
              <a:latin typeface="Arial"/>
            </a:endParaRPr>
          </a:p>
          <a:p>
            <a:pPr defTabSz="537840">
              <a:lnSpc>
                <a:spcPct val="100000"/>
              </a:lnSpc>
            </a:pPr>
            <a:endParaRPr b="0" lang="en-US" sz="3000" strike="noStrike" u="none">
              <a:solidFill>
                <a:srgbClr val="000000"/>
              </a:solidFill>
              <a:effectLst/>
              <a:uFillTx/>
              <a:latin typeface="Arial"/>
            </a:endParaRPr>
          </a:p>
          <a:p>
            <a:pPr defTabSz="537840">
              <a:lnSpc>
                <a:spcPct val="100000"/>
              </a:lnSpc>
            </a:pPr>
            <a:r>
              <a:rPr b="1" lang="en-US" sz="3000" strike="noStrike" u="none">
                <a:solidFill>
                  <a:srgbClr val="3366ff"/>
                </a:solidFill>
                <a:effectLst/>
                <a:uFillTx/>
                <a:latin typeface="Calibri"/>
                <a:ea typeface="ＭＳ Ｐゴシック"/>
              </a:rPr>
              <a:t>- Tendencies to martial law and extraconstitutionality</a:t>
            </a:r>
            <a:endParaRPr b="0" lang="en-US" sz="3000" strike="noStrike" u="none">
              <a:solidFill>
                <a:srgbClr val="000000"/>
              </a:solidFill>
              <a:effectLst/>
              <a:uFillTx/>
              <a:latin typeface="Arial"/>
            </a:endParaRPr>
          </a:p>
          <a:p>
            <a:pPr defTabSz="537840">
              <a:lnSpc>
                <a:spcPct val="100000"/>
              </a:lnSpc>
            </a:pPr>
            <a:endParaRPr b="0" lang="en-US" sz="3000" strike="noStrike" u="none">
              <a:solidFill>
                <a:srgbClr val="000000"/>
              </a:solidFill>
              <a:effectLst/>
              <a:uFillTx/>
              <a:latin typeface="Arial"/>
            </a:endParaRPr>
          </a:p>
          <a:p>
            <a:pPr defTabSz="537840">
              <a:lnSpc>
                <a:spcPct val="100000"/>
              </a:lnSpc>
            </a:pPr>
            <a:r>
              <a:rPr b="1" lang="en-US" sz="3000" strike="noStrike" u="none">
                <a:solidFill>
                  <a:srgbClr val="3366ff"/>
                </a:solidFill>
                <a:effectLst/>
                <a:uFillTx/>
                <a:latin typeface="Calibri"/>
                <a:ea typeface="ＭＳ Ｐゴシック"/>
              </a:rPr>
              <a:t>- Reluctance to impose a draft, on both sides</a:t>
            </a:r>
            <a:endParaRPr b="0" lang="en-US" sz="3000" strike="noStrike" u="none">
              <a:solidFill>
                <a:srgbClr val="000000"/>
              </a:solidFill>
              <a:effectLst/>
              <a:uFillTx/>
              <a:latin typeface="Arial"/>
            </a:endParaRPr>
          </a:p>
          <a:p>
            <a:pPr defTabSz="537840">
              <a:lnSpc>
                <a:spcPct val="100000"/>
              </a:lnSpc>
            </a:pPr>
            <a:endParaRPr b="0" lang="en-US" sz="3000" strike="noStrike" u="none">
              <a:solidFill>
                <a:srgbClr val="000000"/>
              </a:solidFill>
              <a:effectLst/>
              <a:uFillTx/>
              <a:latin typeface="Arial"/>
            </a:endParaRPr>
          </a:p>
          <a:p>
            <a:pPr defTabSz="537840">
              <a:lnSpc>
                <a:spcPct val="100000"/>
              </a:lnSpc>
            </a:pPr>
            <a:r>
              <a:rPr b="1" lang="en-US" sz="3000" strike="noStrike" u="none">
                <a:solidFill>
                  <a:srgbClr val="3366ff"/>
                </a:solidFill>
                <a:effectLst/>
                <a:uFillTx/>
                <a:latin typeface="Calibri"/>
                <a:ea typeface="ＭＳ Ｐゴシック"/>
              </a:rPr>
              <a:t>- ‘Contraband’ and fears of arming freedmen</a:t>
            </a:r>
            <a:endParaRPr b="0" lang="en-US" sz="3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 name="TextBox 1"/>
          <p:cNvSpPr/>
          <p:nvPr/>
        </p:nvSpPr>
        <p:spPr>
          <a:xfrm>
            <a:off x="144360" y="-113760"/>
            <a:ext cx="10184400" cy="1323720"/>
          </a:xfrm>
          <a:prstGeom prst="rect">
            <a:avLst/>
          </a:prstGeom>
          <a:noFill/>
          <a:ln w="0">
            <a:noFill/>
          </a:ln>
        </p:spPr>
        <p:style>
          <a:lnRef idx="0"/>
          <a:fillRef idx="0"/>
          <a:effectRef idx="0"/>
          <a:fontRef idx="minor"/>
        </p:style>
        <p:txBody>
          <a:bodyPr lIns="90000" rIns="90000" tIns="45000" bIns="45000" anchor="t">
            <a:spAutoFit/>
          </a:bodyPr>
          <a:p>
            <a:pPr algn="ctr" defTabSz="537840">
              <a:lnSpc>
                <a:spcPct val="100000"/>
              </a:lnSpc>
            </a:pPr>
            <a:r>
              <a:rPr b="1" lang="en-US" sz="4000" strike="noStrike" u="none">
                <a:solidFill>
                  <a:srgbClr val="ff0000"/>
                </a:solidFill>
                <a:effectLst/>
                <a:uFillTx/>
                <a:latin typeface="Calibri"/>
                <a:ea typeface="ＭＳ Ｐゴシック"/>
              </a:rPr>
              <a:t>Every year there comes a point when </a:t>
            </a:r>
            <a:br>
              <a:rPr sz="4000"/>
            </a:br>
            <a:r>
              <a:rPr b="1" lang="en-US" sz="4000" strike="noStrike" u="none">
                <a:solidFill>
                  <a:srgbClr val="ff0000"/>
                </a:solidFill>
                <a:effectLst/>
                <a:uFillTx/>
                <a:latin typeface="Calibri"/>
                <a:ea typeface="ＭＳ Ｐゴシック"/>
              </a:rPr>
              <a:t>it seems the South might win</a:t>
            </a:r>
            <a:endParaRPr b="0" lang="en-US" sz="4000" strike="noStrike" u="none">
              <a:solidFill>
                <a:srgbClr val="000000"/>
              </a:solidFill>
              <a:effectLst/>
              <a:uFillTx/>
              <a:latin typeface="Arial"/>
            </a:endParaRPr>
          </a:p>
        </p:txBody>
      </p:sp>
      <p:pic>
        <p:nvPicPr>
          <p:cNvPr id="93" name="Picture 20" descr=""/>
          <p:cNvPicPr/>
          <p:nvPr/>
        </p:nvPicPr>
        <p:blipFill>
          <a:blip r:embed="rId1"/>
          <a:stretch/>
        </p:blipFill>
        <p:spPr>
          <a:xfrm>
            <a:off x="225360" y="3365280"/>
            <a:ext cx="9866880" cy="4500720"/>
          </a:xfrm>
          <a:prstGeom prst="rect">
            <a:avLst/>
          </a:prstGeom>
          <a:noFill/>
          <a:ln w="0">
            <a:noFill/>
          </a:ln>
        </p:spPr>
      </p:pic>
      <p:sp>
        <p:nvSpPr>
          <p:cNvPr id="94" name="TextBox 4"/>
          <p:cNvSpPr/>
          <p:nvPr/>
        </p:nvSpPr>
        <p:spPr>
          <a:xfrm>
            <a:off x="5978520" y="6726240"/>
            <a:ext cx="4176720" cy="646560"/>
          </a:xfrm>
          <a:prstGeom prst="rect">
            <a:avLst/>
          </a:prstGeom>
          <a:noFill/>
          <a:ln w="0">
            <a:noFill/>
          </a:ln>
        </p:spPr>
        <p:style>
          <a:lnRef idx="0"/>
          <a:fillRef idx="0"/>
          <a:effectRef idx="0"/>
          <a:fontRef idx="minor"/>
        </p:style>
        <p:txBody>
          <a:bodyPr wrap="none" lIns="90000" rIns="90000" tIns="45000" bIns="45000" anchor="t">
            <a:spAutoFit/>
          </a:bodyPr>
          <a:p>
            <a:pPr defTabSz="537840">
              <a:lnSpc>
                <a:spcPct val="100000"/>
              </a:lnSpc>
            </a:pPr>
            <a:r>
              <a:rPr b="1" lang="en-US" sz="3600" strike="noStrike" u="none">
                <a:solidFill>
                  <a:schemeClr val="lt1"/>
                </a:solidFill>
                <a:effectLst/>
                <a:uFillTx/>
                <a:latin typeface="Calibri"/>
                <a:ea typeface="ＭＳ Ｐゴシック"/>
              </a:rPr>
              <a:t>Crossing into Virginia</a:t>
            </a:r>
            <a:endParaRPr b="0" lang="en-US" sz="3600" strike="noStrike" u="none">
              <a:solidFill>
                <a:srgbClr val="000000"/>
              </a:solidFill>
              <a:effectLst/>
              <a:uFillTx/>
              <a:latin typeface="Arial"/>
            </a:endParaRPr>
          </a:p>
        </p:txBody>
      </p:sp>
      <p:sp>
        <p:nvSpPr>
          <p:cNvPr id="95" name="TextBox 2"/>
          <p:cNvSpPr/>
          <p:nvPr/>
        </p:nvSpPr>
        <p:spPr>
          <a:xfrm>
            <a:off x="225360" y="1092240"/>
            <a:ext cx="11632680" cy="255492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1" lang="en-US" sz="2800" strike="noStrike" u="none">
                <a:solidFill>
                  <a:srgbClr val="000000"/>
                </a:solidFill>
                <a:effectLst/>
                <a:uFillTx/>
                <a:latin typeface="Calibri"/>
                <a:ea typeface="ＭＳ Ｐゴシック"/>
              </a:rPr>
              <a:t>1861 - Bull Run, stalemate, realization war will be long, panic: </a:t>
            </a:r>
            <a:endParaRPr b="0" lang="en-US" sz="2800" strike="noStrike" u="none">
              <a:solidFill>
                <a:srgbClr val="000000"/>
              </a:solidFill>
              <a:effectLst/>
              <a:uFillTx/>
              <a:latin typeface="Arial"/>
            </a:endParaRPr>
          </a:p>
          <a:p>
            <a:pPr defTabSz="537840">
              <a:lnSpc>
                <a:spcPct val="100000"/>
              </a:lnSpc>
            </a:pPr>
            <a:r>
              <a:rPr b="1" lang="en-US" sz="2800" strike="noStrike" u="none">
                <a:solidFill>
                  <a:srgbClr val="000000"/>
                </a:solidFill>
                <a:effectLst/>
                <a:uFillTx/>
                <a:latin typeface="Calibri"/>
                <a:ea typeface="ＭＳ Ｐゴシック"/>
              </a:rPr>
              <a:t>            Reorganization and expansion of government ensues.</a:t>
            </a:r>
            <a:endParaRPr b="0" lang="en-US" sz="2800" strike="noStrike" u="none">
              <a:solidFill>
                <a:srgbClr val="000000"/>
              </a:solidFill>
              <a:effectLst/>
              <a:uFillTx/>
              <a:latin typeface="Arial"/>
            </a:endParaRPr>
          </a:p>
          <a:p>
            <a:pPr defTabSz="537840">
              <a:lnSpc>
                <a:spcPct val="100000"/>
              </a:lnSpc>
            </a:pPr>
            <a:r>
              <a:rPr b="1" lang="en-US" sz="2600" strike="noStrike" u="none">
                <a:solidFill>
                  <a:srgbClr val="3366ff"/>
                </a:solidFill>
                <a:effectLst/>
                <a:uFillTx/>
                <a:latin typeface="Calibri"/>
                <a:ea typeface="ＭＳ Ｐゴシック"/>
              </a:rPr>
              <a:t>	</a:t>
            </a:r>
            <a:r>
              <a:rPr b="1" lang="en-US" sz="2600" strike="noStrike" u="none">
                <a:solidFill>
                  <a:srgbClr val="3366ff"/>
                </a:solidFill>
                <a:effectLst/>
                <a:uFillTx/>
                <a:latin typeface="Calibri"/>
                <a:ea typeface="ＭＳ Ｐゴシック"/>
              </a:rPr>
              <a:t>	</a:t>
            </a:r>
            <a:r>
              <a:rPr b="1" lang="en-US" sz="2600" strike="noStrike" u="none">
                <a:solidFill>
                  <a:srgbClr val="3366ff"/>
                </a:solidFill>
                <a:effectLst/>
                <a:uFillTx/>
                <a:latin typeface="Calibri"/>
                <a:ea typeface="ＭＳ Ｐゴシック"/>
              </a:rPr>
              <a:t>- Greenbacks </a:t>
            </a:r>
            <a:br>
              <a:rPr sz="2600"/>
            </a:br>
            <a:r>
              <a:rPr b="1" lang="en-US" sz="2600" strike="noStrike" u="none">
                <a:solidFill>
                  <a:srgbClr val="3366ff"/>
                </a:solidFill>
                <a:effectLst/>
                <a:uFillTx/>
                <a:latin typeface="Calibri"/>
                <a:ea typeface="ＭＳ Ｐゴシック"/>
              </a:rPr>
              <a:t>	</a:t>
            </a:r>
            <a:r>
              <a:rPr b="1" lang="en-US" sz="2600" strike="noStrike" u="none">
                <a:solidFill>
                  <a:srgbClr val="3366ff"/>
                </a:solidFill>
                <a:effectLst/>
                <a:uFillTx/>
                <a:latin typeface="Calibri"/>
                <a:ea typeface="ＭＳ Ｐゴシック"/>
              </a:rPr>
              <a:t>	</a:t>
            </a:r>
            <a:r>
              <a:rPr b="1" lang="en-US" sz="2600" strike="noStrike" u="none">
                <a:solidFill>
                  <a:srgbClr val="3366ff"/>
                </a:solidFill>
                <a:effectLst/>
                <a:uFillTx/>
                <a:latin typeface="Calibri"/>
                <a:ea typeface="ＭＳ Ｐゴシック"/>
              </a:rPr>
              <a:t>- Secret Service and expansion of the Treasury Department</a:t>
            </a:r>
            <a:endParaRPr b="0" lang="en-US" sz="2600" strike="noStrike" u="none">
              <a:solidFill>
                <a:srgbClr val="000000"/>
              </a:solidFill>
              <a:effectLst/>
              <a:uFillTx/>
              <a:latin typeface="Arial"/>
            </a:endParaRPr>
          </a:p>
          <a:p>
            <a:pPr defTabSz="537840">
              <a:lnSpc>
                <a:spcPct val="100000"/>
              </a:lnSpc>
            </a:pPr>
            <a:r>
              <a:rPr b="1" lang="en-US" sz="2600" strike="noStrike" u="none">
                <a:solidFill>
                  <a:srgbClr val="3366ff"/>
                </a:solidFill>
                <a:effectLst/>
                <a:uFillTx/>
                <a:latin typeface="Calibri"/>
                <a:ea typeface="ＭＳ Ｐゴシック"/>
              </a:rPr>
              <a:t>	</a:t>
            </a:r>
            <a:r>
              <a:rPr b="1" lang="en-US" sz="2600" strike="noStrike" u="none">
                <a:solidFill>
                  <a:srgbClr val="3366ff"/>
                </a:solidFill>
                <a:effectLst/>
                <a:uFillTx/>
                <a:latin typeface="Calibri"/>
                <a:ea typeface="ＭＳ Ｐゴシック"/>
              </a:rPr>
              <a:t>	</a:t>
            </a:r>
            <a:r>
              <a:rPr b="1" lang="en-US" sz="2600" strike="noStrike" u="none">
                <a:solidFill>
                  <a:srgbClr val="3366ff"/>
                </a:solidFill>
                <a:effectLst/>
                <a:uFillTx/>
                <a:latin typeface="Calibri"/>
                <a:ea typeface="ＭＳ Ｐゴシック"/>
              </a:rPr>
              <a:t>- McClellan is supposed to fix this (bad move).</a:t>
            </a:r>
            <a:br>
              <a:rPr sz="2600"/>
            </a:br>
            <a:r>
              <a:rPr b="1" lang="en-US" sz="2600" strike="noStrike" u="none">
                <a:solidFill>
                  <a:srgbClr val="3366ff"/>
                </a:solidFill>
                <a:effectLst/>
                <a:uFillTx/>
                <a:latin typeface="Calibri"/>
                <a:ea typeface="ＭＳ Ｐゴシック"/>
              </a:rPr>
              <a:t>	</a:t>
            </a:r>
            <a:r>
              <a:rPr b="1" lang="en-US" sz="2600" strike="noStrike" u="none">
                <a:solidFill>
                  <a:srgbClr val="3366ff"/>
                </a:solidFill>
                <a:effectLst/>
                <a:uFillTx/>
                <a:latin typeface="Calibri"/>
                <a:ea typeface="ＭＳ Ｐゴシック"/>
              </a:rPr>
              <a:t>	</a:t>
            </a:r>
            <a:r>
              <a:rPr b="1" lang="en-US" sz="2600" strike="noStrike" u="none">
                <a:solidFill>
                  <a:srgbClr val="3366ff"/>
                </a:solidFill>
                <a:effectLst/>
                <a:uFillTx/>
                <a:latin typeface="Calibri"/>
                <a:ea typeface="ＭＳ Ｐゴシック"/>
              </a:rPr>
              <a:t>- Logistics. Reorganization of Army begins.</a:t>
            </a:r>
            <a:endParaRPr b="0" lang="en-US"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6" name="Picture 20" descr="Confederate victories occurred at the first Battle of Bull Run on July 21, 1861; the second Battle of Bull Run on August 30, 1862; Fredericksburg, Virginia, on December 13, 1862; and the Seven Days’ Campaign, which took place near Richmond, Virginia, on June 25 to July 1, 1862. A Union victory occurred at Antietam, Maryland, on September 17, 1862. The Union army advanced from Washington, D.C., to Richmond by way of the Chesapeake Bay and then retreated along a similar route. The Union army also advanced from Washington, D.C., to Antietam and then to Fredericksburg. The Confederate army advanced from Manassas to Antietam and then retreated toward Fredericksburg. "/>
          <p:cNvPicPr/>
          <p:nvPr/>
        </p:nvPicPr>
        <p:blipFill>
          <a:blip r:embed="rId1"/>
          <a:stretch/>
        </p:blipFill>
        <p:spPr>
          <a:xfrm>
            <a:off x="384840" y="1099080"/>
            <a:ext cx="8602920" cy="6662520"/>
          </a:xfrm>
          <a:prstGeom prst="rect">
            <a:avLst/>
          </a:prstGeom>
          <a:noFill/>
          <a:ln w="0">
            <a:noFill/>
          </a:ln>
        </p:spPr>
      </p:pic>
      <p:sp>
        <p:nvSpPr>
          <p:cNvPr id="97" name="TextBox 1"/>
          <p:cNvSpPr/>
          <p:nvPr/>
        </p:nvSpPr>
        <p:spPr>
          <a:xfrm>
            <a:off x="384840" y="95760"/>
            <a:ext cx="9080640" cy="95436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1" lang="en-US" sz="2800" strike="noStrike" u="none">
                <a:solidFill>
                  <a:schemeClr val="dk1"/>
                </a:solidFill>
                <a:effectLst/>
                <a:uFillTx/>
                <a:latin typeface="Calibri"/>
                <a:ea typeface="ＭＳ Ｐゴシック"/>
              </a:rPr>
              <a:t>1862 - McClellan’s losses. Lee’s first invasion of Maryland, stopped at Antietam. Incredibly bloody.</a:t>
            </a:r>
            <a:endParaRPr b="0" lang="en-US"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8" name="Picture 20" descr=""/>
          <p:cNvPicPr/>
          <p:nvPr/>
        </p:nvPicPr>
        <p:blipFill>
          <a:blip r:embed="rId1"/>
          <a:stretch/>
        </p:blipFill>
        <p:spPr>
          <a:xfrm>
            <a:off x="0" y="514440"/>
            <a:ext cx="10515240" cy="5337720"/>
          </a:xfrm>
          <a:prstGeom prst="rect">
            <a:avLst/>
          </a:prstGeom>
          <a:noFill/>
          <a:ln w="0">
            <a:noFill/>
          </a:ln>
        </p:spPr>
      </p:pic>
      <p:sp>
        <p:nvSpPr>
          <p:cNvPr id="99" name="TextBox 4"/>
          <p:cNvSpPr/>
          <p:nvPr/>
        </p:nvSpPr>
        <p:spPr>
          <a:xfrm>
            <a:off x="271080" y="6099840"/>
            <a:ext cx="9980640" cy="739080"/>
          </a:xfrm>
          <a:prstGeom prst="rect">
            <a:avLst/>
          </a:prstGeom>
          <a:noFill/>
          <a:ln w="0">
            <a:noFill/>
          </a:ln>
        </p:spPr>
        <p:style>
          <a:lnRef idx="0"/>
          <a:fillRef idx="0"/>
          <a:effectRef idx="0"/>
          <a:fontRef idx="minor"/>
        </p:style>
        <p:txBody>
          <a:bodyPr wrap="none" lIns="90000" rIns="90000" tIns="45000" bIns="45000" anchor="t">
            <a:spAutoFit/>
          </a:bodyPr>
          <a:p>
            <a:pPr defTabSz="537840">
              <a:lnSpc>
                <a:spcPct val="100000"/>
              </a:lnSpc>
            </a:pPr>
            <a:r>
              <a:rPr b="1" lang="en-US" sz="2100" strike="noStrike" u="none">
                <a:solidFill>
                  <a:schemeClr val="dk1"/>
                </a:solidFill>
                <a:effectLst/>
                <a:uFillTx/>
                <a:latin typeface="Calibri"/>
              </a:rPr>
              <a:t>51st Pennsylvania Volunteers rush Burnside’s Bridge at battle of Antietam Sept. 17, 1862 </a:t>
            </a:r>
            <a:br>
              <a:rPr sz="2100"/>
            </a:br>
            <a:r>
              <a:rPr b="1" lang="en-US" sz="2100" strike="noStrike" u="none">
                <a:solidFill>
                  <a:schemeClr val="dk1"/>
                </a:solidFill>
                <a:effectLst/>
                <a:uFillTx/>
                <a:latin typeface="Calibri"/>
              </a:rPr>
              <a:t>Sketched by James Hope, who was present as a soldier and later made this painting.</a:t>
            </a:r>
            <a:endParaRPr b="0" lang="en-US" sz="21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0" name="Picture 1" descr="Scott-anaconda.jpg"/>
          <p:cNvPicPr/>
          <p:nvPr/>
        </p:nvPicPr>
        <p:blipFill>
          <a:blip r:embed="rId1"/>
          <a:stretch/>
        </p:blipFill>
        <p:spPr>
          <a:xfrm>
            <a:off x="592560" y="33840"/>
            <a:ext cx="9308160" cy="7772040"/>
          </a:xfrm>
          <a:prstGeom prst="rect">
            <a:avLst/>
          </a:prstGeom>
          <a:noFill/>
          <a:ln w="0">
            <a:noFill/>
          </a:ln>
        </p:spPr>
      </p:pic>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 name="PlaceHolder 1"/>
          <p:cNvSpPr>
            <a:spLocks noGrp="1"/>
          </p:cNvSpPr>
          <p:nvPr>
            <p:ph type="title"/>
          </p:nvPr>
        </p:nvSpPr>
        <p:spPr>
          <a:xfrm>
            <a:off x="525960" y="311400"/>
            <a:ext cx="9463680" cy="1294920"/>
          </a:xfrm>
          <a:prstGeom prst="rect">
            <a:avLst/>
          </a:prstGeom>
          <a:noFill/>
          <a:ln w="0">
            <a:noFill/>
          </a:ln>
        </p:spPr>
        <p:txBody>
          <a:bodyPr lIns="107640" rIns="107640" tIns="53640" bIns="53640" anchor="ctr">
            <a:noAutofit/>
          </a:bodyPr>
          <a:p>
            <a:pPr indent="0" algn="ctr" defTabSz="537840">
              <a:lnSpc>
                <a:spcPct val="100000"/>
              </a:lnSpc>
              <a:buNone/>
            </a:pPr>
            <a:r>
              <a:rPr b="0" lang="en-US" sz="5200" strike="noStrike" u="none">
                <a:solidFill>
                  <a:schemeClr val="dk1"/>
                </a:solidFill>
                <a:effectLst/>
                <a:uFillTx/>
                <a:latin typeface="Calibri"/>
              </a:rPr>
              <a:t>Civil War &amp; Europe</a:t>
            </a:r>
            <a:endParaRPr b="0" lang="en-US" sz="5200" strike="noStrike" u="none">
              <a:solidFill>
                <a:schemeClr val="dk1"/>
              </a:solidFill>
              <a:effectLst/>
              <a:uFillTx/>
              <a:latin typeface="Calibri"/>
            </a:endParaRPr>
          </a:p>
        </p:txBody>
      </p:sp>
      <p:pic>
        <p:nvPicPr>
          <p:cNvPr id="102" name="Content Placeholder 3" descr="marx-and-lincoln.jpg"/>
          <p:cNvPicPr/>
          <p:nvPr/>
        </p:nvPicPr>
        <p:blipFill>
          <a:blip r:embed="rId1"/>
          <a:srcRect l="0" t="1812" r="0" b="1812"/>
          <a:stretch/>
        </p:blipFill>
        <p:spPr>
          <a:xfrm>
            <a:off x="525960" y="1813680"/>
            <a:ext cx="9463680" cy="5128920"/>
          </a:xfrm>
          <a:prstGeom prst="rect">
            <a:avLst/>
          </a:prstGeom>
          <a:noFill/>
          <a:ln w="0">
            <a:noFill/>
          </a:ln>
        </p:spPr>
      </p:pic>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 name="TextBox 1"/>
          <p:cNvSpPr/>
          <p:nvPr/>
        </p:nvSpPr>
        <p:spPr>
          <a:xfrm>
            <a:off x="338760" y="291960"/>
            <a:ext cx="9837720" cy="729468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1" lang="en-US" sz="3600" strike="noStrike" u="none">
                <a:solidFill>
                  <a:schemeClr val="dk1"/>
                </a:solidFill>
                <a:effectLst/>
                <a:uFillTx/>
                <a:latin typeface="Calibri"/>
                <a:ea typeface="ＭＳ Ｐゴシック"/>
              </a:rPr>
              <a:t>1863 – Emancipation Proclamation goes into effect – military emancipation as war strategy.</a:t>
            </a:r>
            <a:br>
              <a:rPr sz="3600"/>
            </a:br>
            <a:br>
              <a:rPr sz="3600"/>
            </a:br>
            <a:r>
              <a:rPr b="1" lang="en-US" sz="3600" strike="noStrike" u="none">
                <a:solidFill>
                  <a:schemeClr val="dk1"/>
                </a:solidFill>
                <a:effectLst/>
                <a:uFillTx/>
                <a:latin typeface="Calibri"/>
                <a:ea typeface="ＭＳ Ｐゴシック"/>
              </a:rPr>
              <a:t>July - Lee’s invasion of Pennsylvania turned back by decisive Union victory at Gettysburg, bloodiest battle of all.</a:t>
            </a:r>
            <a:endParaRPr b="0" lang="en-US" sz="3600" strike="noStrike" u="none">
              <a:solidFill>
                <a:srgbClr val="000000"/>
              </a:solidFill>
              <a:effectLst/>
              <a:uFillTx/>
              <a:latin typeface="Arial"/>
            </a:endParaRPr>
          </a:p>
          <a:p>
            <a:pPr defTabSz="537840">
              <a:lnSpc>
                <a:spcPct val="100000"/>
              </a:lnSpc>
            </a:pPr>
            <a:br>
              <a:rPr sz="3600"/>
            </a:br>
            <a:r>
              <a:rPr b="1" lang="en-US" sz="3600" strike="noStrike" u="none">
                <a:solidFill>
                  <a:schemeClr val="dk1"/>
                </a:solidFill>
                <a:effectLst/>
                <a:uFillTx/>
                <a:latin typeface="Calibri"/>
                <a:ea typeface="ＭＳ Ｐゴシック"/>
              </a:rPr>
              <a:t>Next day, July 4:</a:t>
            </a:r>
            <a:br>
              <a:rPr sz="3600"/>
            </a:br>
            <a:br>
              <a:rPr sz="3600"/>
            </a:br>
            <a:r>
              <a:rPr b="1" lang="en-US" sz="3600" strike="noStrike" u="none">
                <a:solidFill>
                  <a:schemeClr val="dk1"/>
                </a:solidFill>
                <a:effectLst/>
                <a:uFillTx/>
                <a:latin typeface="Calibri"/>
                <a:ea typeface="ＭＳ Ｐゴシック"/>
              </a:rPr>
              <a:t>Grant captures massive fort at Vicksburg, finally securing all of the Mississippi River.</a:t>
            </a:r>
            <a:br>
              <a:rPr sz="3600"/>
            </a:br>
            <a:br>
              <a:rPr sz="3600"/>
            </a:br>
            <a:r>
              <a:rPr b="1" lang="en-US" sz="3600" strike="noStrike" u="none">
                <a:solidFill>
                  <a:srgbClr val="ff0000"/>
                </a:solidFill>
                <a:effectLst/>
                <a:uFillTx/>
                <a:latin typeface="Calibri"/>
                <a:ea typeface="ＭＳ Ｐゴシック"/>
              </a:rPr>
              <a:t>Military situation now near hopeless for South.</a:t>
            </a:r>
            <a:r>
              <a:rPr b="1" lang="en-US" sz="3600" strike="noStrike" u="none">
                <a:solidFill>
                  <a:schemeClr val="dk1"/>
                </a:solidFill>
                <a:effectLst/>
                <a:uFillTx/>
                <a:latin typeface="Calibri"/>
                <a:ea typeface="ＭＳ Ｐゴシック"/>
              </a:rPr>
              <a:t> </a:t>
            </a:r>
            <a:endParaRPr b="0" lang="en-US" sz="3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4" name="Picture 4" descr="MAP14.05_GIVE4_CH14.jpg"/>
          <p:cNvPicPr/>
          <p:nvPr/>
        </p:nvPicPr>
        <p:blipFill>
          <a:blip r:embed="rId1"/>
          <a:srcRect l="2703" t="2443" r="2376" b="14409"/>
          <a:stretch/>
        </p:blipFill>
        <p:spPr>
          <a:xfrm>
            <a:off x="0" y="0"/>
            <a:ext cx="9600840" cy="7851960"/>
          </a:xfrm>
          <a:prstGeom prst="rect">
            <a:avLst/>
          </a:prstGeom>
          <a:noFill/>
          <a:ln w="0">
            <a:noFill/>
          </a:ln>
        </p:spPr>
      </p:pic>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5" name="Picture 3" descr="Emancipation-Proclamation.jpeg"/>
          <p:cNvPicPr/>
          <p:nvPr/>
        </p:nvPicPr>
        <p:blipFill>
          <a:blip r:embed="rId1"/>
          <a:stretch/>
        </p:blipFill>
        <p:spPr>
          <a:xfrm>
            <a:off x="843480" y="0"/>
            <a:ext cx="5865120" cy="7772040"/>
          </a:xfrm>
          <a:prstGeom prst="rect">
            <a:avLst/>
          </a:prstGeom>
          <a:noFill/>
          <a:ln w="0">
            <a:noFill/>
          </a:ln>
        </p:spPr>
      </p:pic>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6" name="Picture 3" descr="Emancipation-Proclamation.jpeg"/>
          <p:cNvPicPr/>
          <p:nvPr/>
        </p:nvPicPr>
        <p:blipFill>
          <a:blip r:embed="rId1"/>
          <a:stretch/>
        </p:blipFill>
        <p:spPr>
          <a:xfrm>
            <a:off x="-731520" y="-414360"/>
            <a:ext cx="11822400" cy="15665760"/>
          </a:xfrm>
          <a:prstGeom prst="rect">
            <a:avLst/>
          </a:prstGeom>
          <a:noFill/>
          <a:ln w="0">
            <a:noFill/>
          </a:ln>
        </p:spPr>
      </p:pic>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7" name="Picture 3" descr="Emancipation-Proclamation.jpeg"/>
          <p:cNvPicPr/>
          <p:nvPr/>
        </p:nvPicPr>
        <p:blipFill>
          <a:blip r:embed="rId1"/>
          <a:stretch/>
        </p:blipFill>
        <p:spPr>
          <a:xfrm>
            <a:off x="-599760" y="-7187760"/>
            <a:ext cx="11822400" cy="15665760"/>
          </a:xfrm>
          <a:prstGeom prst="rect">
            <a:avLst/>
          </a:prstGeom>
          <a:noFill/>
          <a:ln w="0">
            <a:noFill/>
          </a:ln>
        </p:spPr>
      </p:pic>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 name="TextBox 4"/>
          <p:cNvSpPr/>
          <p:nvPr/>
        </p:nvSpPr>
        <p:spPr>
          <a:xfrm>
            <a:off x="464760" y="704880"/>
            <a:ext cx="9322560" cy="424764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1" lang="en-US" sz="3000" strike="noStrike" u="none">
                <a:solidFill>
                  <a:schemeClr val="dk1"/>
                </a:solidFill>
                <a:effectLst/>
                <a:uFillTx/>
                <a:latin typeface="Times New Roman"/>
                <a:ea typeface="ＭＳ Ｐゴシック"/>
              </a:rPr>
              <a:t>THE EMANCIPATION PROCLAMATION</a:t>
            </a:r>
            <a:endParaRPr b="0" lang="en-US" sz="3000" strike="noStrike" u="none">
              <a:solidFill>
                <a:srgbClr val="000000"/>
              </a:solidFill>
              <a:effectLst/>
              <a:uFillTx/>
              <a:latin typeface="Arial"/>
            </a:endParaRPr>
          </a:p>
          <a:p>
            <a:pPr defTabSz="537840">
              <a:lnSpc>
                <a:spcPct val="100000"/>
              </a:lnSpc>
            </a:pPr>
            <a:endParaRPr b="0" lang="en-US" sz="3000" strike="noStrike" u="none">
              <a:solidFill>
                <a:srgbClr val="000000"/>
              </a:solidFill>
              <a:effectLst/>
              <a:uFillTx/>
              <a:latin typeface="Arial"/>
            </a:endParaRPr>
          </a:p>
          <a:p>
            <a:pPr defTabSz="537840">
              <a:lnSpc>
                <a:spcPct val="100000"/>
              </a:lnSpc>
            </a:pPr>
            <a:r>
              <a:rPr b="0" lang="en-US" sz="3000" strike="noStrike" u="none">
                <a:solidFill>
                  <a:schemeClr val="dk1"/>
                </a:solidFill>
                <a:effectLst/>
                <a:uFillTx/>
                <a:latin typeface="Times New Roman"/>
                <a:ea typeface="ＭＳ Ｐゴシック"/>
              </a:rPr>
              <a:t>With the exception of a few areas, the Emancipation Proclamation applied only to slaves in parts of the Confederacy not under Union control on January 1, 1863. </a:t>
            </a:r>
            <a:br>
              <a:rPr sz="3000"/>
            </a:br>
            <a:br>
              <a:rPr sz="3000"/>
            </a:br>
            <a:r>
              <a:rPr b="0" lang="en-US" sz="3000" strike="noStrike" u="none">
                <a:solidFill>
                  <a:schemeClr val="dk1"/>
                </a:solidFill>
                <a:effectLst/>
                <a:uFillTx/>
                <a:latin typeface="Times New Roman"/>
                <a:ea typeface="ＭＳ Ｐゴシック"/>
              </a:rPr>
              <a:t>Lincoln did not “free the slaves” with a stroke of his pen, but the Proclamation did change the nature of the Civil War.</a:t>
            </a:r>
            <a:endParaRPr b="0" lang="en-US" sz="3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9" name="Picture 20" descr="Kansas, Illinois, Indiana, Ohio, Pennsylvania, and New Jersey were free states. Missouri, Kentucky, West Virginia, Maryland, and Delaware were Union slave states to which the Emancipation Proclamation did not apply. Colorado Territory, New Mexico Territory, and Indian Territory were free territories. Tennessee, the southeastern tip of Louisiana, and the southeastern corner of Virginia were Union-occupied Confederate areas that were exempted from the Proclamation.  Texas, Arkansas, Louisiana, Mississippi, Alabama, Virginia, North Carolina, South Carolina, Georgia, and Florida were areas to which the Emancipation Proclamation did apply. Union-occupied Confederate areas, where slaves were freed immediately after the Emancipation Proclamation, included a region on the border of Arkansas and Mississippi, a large portion of the coast of North Carolina, the southern portion of the coast of South Carolina, and two small coastal regions in Florida."/>
          <p:cNvPicPr/>
          <p:nvPr/>
        </p:nvPicPr>
        <p:blipFill>
          <a:blip r:embed="rId1"/>
          <a:stretch/>
        </p:blipFill>
        <p:spPr>
          <a:xfrm>
            <a:off x="-453960" y="374760"/>
            <a:ext cx="11206440" cy="7161480"/>
          </a:xfrm>
          <a:prstGeom prst="rect">
            <a:avLst/>
          </a:prstGeom>
          <a:noFill/>
          <a:ln w="0">
            <a:noFill/>
          </a:ln>
        </p:spPr>
      </p:pic>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0" name="Picture 20" descr=""/>
          <p:cNvPicPr/>
          <p:nvPr/>
        </p:nvPicPr>
        <p:blipFill>
          <a:blip r:embed="rId1"/>
          <a:stretch/>
        </p:blipFill>
        <p:spPr>
          <a:xfrm>
            <a:off x="203040" y="-321840"/>
            <a:ext cx="10134360" cy="7127640"/>
          </a:xfrm>
          <a:prstGeom prst="rect">
            <a:avLst/>
          </a:prstGeom>
          <a:noFill/>
          <a:ln w="0">
            <a:noFill/>
          </a:ln>
        </p:spPr>
      </p:pic>
      <p:sp>
        <p:nvSpPr>
          <p:cNvPr id="111" name="TextBox 4"/>
          <p:cNvSpPr/>
          <p:nvPr/>
        </p:nvSpPr>
        <p:spPr>
          <a:xfrm>
            <a:off x="329040" y="6633000"/>
            <a:ext cx="9813600" cy="110844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0" i="1" lang="en-US" sz="2200" strike="noStrike" u="none">
                <a:solidFill>
                  <a:schemeClr val="dk1"/>
                </a:solidFill>
                <a:effectLst/>
                <a:uFillTx/>
                <a:latin typeface="Times New Roman"/>
                <a:ea typeface="ＭＳ Ｐゴシック"/>
              </a:rPr>
              <a:t>Freed Negroes Celebrating President Lincoln’s Decree of Emancipation</a:t>
            </a:r>
            <a:r>
              <a:rPr b="0" lang="en-US" sz="2200" strike="noStrike" u="none">
                <a:solidFill>
                  <a:schemeClr val="dk1"/>
                </a:solidFill>
                <a:effectLst/>
                <a:uFillTx/>
                <a:latin typeface="Times New Roman"/>
                <a:ea typeface="ＭＳ Ｐゴシック"/>
              </a:rPr>
              <a:t>, a fanciful engraving from the French </a:t>
            </a:r>
            <a:r>
              <a:rPr b="0" lang="fr-FR" sz="2200" strike="noStrike" u="none">
                <a:solidFill>
                  <a:schemeClr val="dk1"/>
                </a:solidFill>
                <a:effectLst/>
                <a:uFillTx/>
                <a:latin typeface="Times New Roman"/>
                <a:ea typeface="ＭＳ Ｐゴシック"/>
              </a:rPr>
              <a:t>periodical </a:t>
            </a:r>
            <a:r>
              <a:rPr b="0" i="1" lang="fr-FR" sz="2200" strike="noStrike" u="none">
                <a:solidFill>
                  <a:schemeClr val="dk1"/>
                </a:solidFill>
                <a:effectLst/>
                <a:uFillTx/>
                <a:latin typeface="Times New Roman"/>
                <a:ea typeface="ＭＳ Ｐゴシック"/>
              </a:rPr>
              <a:t>Le Monde Illustré</a:t>
            </a:r>
            <a:r>
              <a:rPr b="0" lang="fr-FR" sz="2200" strike="noStrike" u="none">
                <a:solidFill>
                  <a:schemeClr val="dk1"/>
                </a:solidFill>
                <a:effectLst/>
                <a:uFillTx/>
                <a:latin typeface="Times New Roman"/>
                <a:ea typeface="ＭＳ Ｐゴシック"/>
              </a:rPr>
              <a:t>, March 21, </a:t>
            </a:r>
            <a:r>
              <a:rPr b="0" lang="en-US" sz="2200" strike="noStrike" u="none">
                <a:solidFill>
                  <a:schemeClr val="dk1"/>
                </a:solidFill>
                <a:effectLst/>
                <a:uFillTx/>
                <a:latin typeface="Times New Roman"/>
                <a:ea typeface="ＭＳ Ｐゴシック"/>
              </a:rPr>
              <a:t>1863. </a:t>
            </a:r>
            <a:br>
              <a:rPr sz="2200"/>
            </a:br>
            <a:r>
              <a:rPr b="1" lang="en-US" sz="2200" strike="noStrike" u="none">
                <a:solidFill>
                  <a:schemeClr val="dk1"/>
                </a:solidFill>
                <a:effectLst/>
                <a:uFillTx/>
                <a:latin typeface="Times New Roman"/>
                <a:ea typeface="ＭＳ Ｐゴシック"/>
              </a:rPr>
              <a:t>THIS SCENE IS IMAGINARY. IT IS ABSURD. IT DID NOT HAPPEN.</a:t>
            </a:r>
            <a:endParaRPr b="0" lang="en-US" sz="2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 name="TextBox 4"/>
          <p:cNvSpPr/>
          <p:nvPr/>
        </p:nvSpPr>
        <p:spPr>
          <a:xfrm>
            <a:off x="6765840" y="815760"/>
            <a:ext cx="3519720" cy="600192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0" lang="en-US" sz="2400" strike="noStrike" u="none">
                <a:solidFill>
                  <a:schemeClr val="dk1"/>
                </a:solidFill>
                <a:effectLst/>
                <a:uFillTx/>
                <a:latin typeface="Times New Roman"/>
                <a:ea typeface="ＭＳ Ｐゴシック"/>
              </a:rPr>
              <a:t>An 1863 advertisement asking for the capture and return of a runaway domestic slave, Dolly, circulated by Louis Manigault, a member of a prominent Georgia and South Carolina planter family. Manigault blamed an unknown white man for enticing her away, but she most likely escaped with a male slave who had begun to court her. Slaves fled to Union lines from the first days of the Civil War.</a:t>
            </a:r>
            <a:endParaRPr b="0" lang="en-US" sz="2400" strike="noStrike" u="none">
              <a:solidFill>
                <a:srgbClr val="000000"/>
              </a:solidFill>
              <a:effectLst/>
              <a:uFillTx/>
              <a:latin typeface="Arial"/>
            </a:endParaRPr>
          </a:p>
        </p:txBody>
      </p:sp>
      <p:pic>
        <p:nvPicPr>
          <p:cNvPr id="113" name="Picture 1" descr="DOLLY.jpg"/>
          <p:cNvPicPr/>
          <p:nvPr/>
        </p:nvPicPr>
        <p:blipFill>
          <a:blip r:embed="rId1"/>
          <a:stretch/>
        </p:blipFill>
        <p:spPr>
          <a:xfrm>
            <a:off x="0" y="-1429200"/>
            <a:ext cx="6458040" cy="10237680"/>
          </a:xfrm>
          <a:prstGeom prst="rect">
            <a:avLst/>
          </a:prstGeom>
          <a:noFill/>
          <a:ln w="0">
            <a:noFill/>
          </a:ln>
        </p:spPr>
      </p:pic>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 name="TextBox 1"/>
          <p:cNvSpPr/>
          <p:nvPr/>
        </p:nvSpPr>
        <p:spPr>
          <a:xfrm>
            <a:off x="1619640" y="268920"/>
            <a:ext cx="7311600" cy="1200600"/>
          </a:xfrm>
          <a:prstGeom prst="rect">
            <a:avLst/>
          </a:prstGeom>
          <a:noFill/>
          <a:ln w="0">
            <a:noFill/>
          </a:ln>
        </p:spPr>
        <p:style>
          <a:lnRef idx="0"/>
          <a:fillRef idx="0"/>
          <a:effectRef idx="0"/>
          <a:fontRef idx="minor"/>
        </p:style>
        <p:txBody>
          <a:bodyPr wrap="none" lIns="90000" rIns="90000" tIns="45000" bIns="45000" anchor="t">
            <a:spAutoFit/>
          </a:bodyPr>
          <a:p>
            <a:pPr algn="ctr" defTabSz="537840">
              <a:lnSpc>
                <a:spcPct val="100000"/>
              </a:lnSpc>
            </a:pPr>
            <a:r>
              <a:rPr b="1" lang="en-US" sz="3600" strike="noStrike" u="none">
                <a:solidFill>
                  <a:schemeClr val="dk1"/>
                </a:solidFill>
                <a:effectLst/>
                <a:uFillTx/>
                <a:latin typeface="Calibri"/>
                <a:ea typeface="ＭＳ Ｐゴシック"/>
              </a:rPr>
              <a:t>Emancipation was a Military Strategy,</a:t>
            </a:r>
            <a:endParaRPr b="0" lang="en-US" sz="3600" strike="noStrike" u="none">
              <a:solidFill>
                <a:srgbClr val="000000"/>
              </a:solidFill>
              <a:effectLst/>
              <a:uFillTx/>
              <a:latin typeface="Arial"/>
            </a:endParaRPr>
          </a:p>
          <a:p>
            <a:pPr algn="ctr" defTabSz="537840">
              <a:lnSpc>
                <a:spcPct val="100000"/>
              </a:lnSpc>
            </a:pPr>
            <a:r>
              <a:rPr b="1" lang="en-US" sz="3600" strike="noStrike" u="none">
                <a:solidFill>
                  <a:schemeClr val="dk1"/>
                </a:solidFill>
                <a:effectLst/>
                <a:uFillTx/>
                <a:latin typeface="Calibri"/>
                <a:ea typeface="ＭＳ Ｐゴシック"/>
              </a:rPr>
              <a:t>Abolition the Eventual Outcome</a:t>
            </a:r>
            <a:endParaRPr b="0" lang="en-US" sz="3600" strike="noStrike" u="none">
              <a:solidFill>
                <a:srgbClr val="000000"/>
              </a:solidFill>
              <a:effectLst/>
              <a:uFillTx/>
              <a:latin typeface="Arial"/>
            </a:endParaRPr>
          </a:p>
        </p:txBody>
      </p:sp>
      <p:sp>
        <p:nvSpPr>
          <p:cNvPr id="115" name="TextBox 2"/>
          <p:cNvSpPr/>
          <p:nvPr/>
        </p:nvSpPr>
        <p:spPr>
          <a:xfrm>
            <a:off x="571680" y="1602360"/>
            <a:ext cx="9215640" cy="529416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1" lang="en-US" sz="2600" strike="noStrike" u="none">
                <a:solidFill>
                  <a:srgbClr val="3366ff"/>
                </a:solidFill>
                <a:effectLst/>
                <a:uFillTx/>
                <a:latin typeface="Calibri"/>
                <a:ea typeface="ＭＳ Ｐゴシック"/>
              </a:rPr>
              <a:t>1861 - ‘Contraband’ policy</a:t>
            </a:r>
            <a:endParaRPr b="0" lang="en-US" sz="2600" strike="noStrike" u="none">
              <a:solidFill>
                <a:srgbClr val="000000"/>
              </a:solidFill>
              <a:effectLst/>
              <a:uFillTx/>
              <a:latin typeface="Arial"/>
            </a:endParaRPr>
          </a:p>
          <a:p>
            <a:pPr defTabSz="537840">
              <a:lnSpc>
                <a:spcPct val="100000"/>
              </a:lnSpc>
            </a:pPr>
            <a:endParaRPr b="0" lang="en-US" sz="2600" strike="noStrike" u="none">
              <a:solidFill>
                <a:srgbClr val="000000"/>
              </a:solidFill>
              <a:effectLst/>
              <a:uFillTx/>
              <a:latin typeface="Arial"/>
            </a:endParaRPr>
          </a:p>
          <a:p>
            <a:pPr defTabSz="537840">
              <a:lnSpc>
                <a:spcPct val="100000"/>
              </a:lnSpc>
            </a:pPr>
            <a:r>
              <a:rPr b="1" lang="en-US" sz="2600" strike="noStrike" u="none">
                <a:solidFill>
                  <a:srgbClr val="3366ff"/>
                </a:solidFill>
                <a:effectLst/>
                <a:uFillTx/>
                <a:latin typeface="Calibri"/>
                <a:ea typeface="ＭＳ Ｐゴシック"/>
              </a:rPr>
              <a:t>1862 - Emancipation announced as threat</a:t>
            </a:r>
            <a:endParaRPr b="0" lang="en-US" sz="2600" strike="noStrike" u="none">
              <a:solidFill>
                <a:srgbClr val="000000"/>
              </a:solidFill>
              <a:effectLst/>
              <a:uFillTx/>
              <a:latin typeface="Arial"/>
            </a:endParaRPr>
          </a:p>
          <a:p>
            <a:pPr defTabSz="537840">
              <a:lnSpc>
                <a:spcPct val="100000"/>
              </a:lnSpc>
            </a:pPr>
            <a:endParaRPr b="0" lang="en-US" sz="2600" strike="noStrike" u="none">
              <a:solidFill>
                <a:srgbClr val="000000"/>
              </a:solidFill>
              <a:effectLst/>
              <a:uFillTx/>
              <a:latin typeface="Arial"/>
            </a:endParaRPr>
          </a:p>
          <a:p>
            <a:pPr defTabSz="537840">
              <a:lnSpc>
                <a:spcPct val="100000"/>
              </a:lnSpc>
            </a:pPr>
            <a:r>
              <a:rPr b="1" lang="en-US" sz="2600" strike="noStrike" u="none">
                <a:solidFill>
                  <a:srgbClr val="3366ff"/>
                </a:solidFill>
                <a:effectLst/>
                <a:uFillTx/>
                <a:latin typeface="Calibri"/>
                <a:ea typeface="ＭＳ Ｐゴシック"/>
              </a:rPr>
              <a:t>1863 - Emancipation initially frees no one; ‘contraband’ policy is maintained</a:t>
            </a:r>
            <a:endParaRPr b="0" lang="en-US" sz="2600" strike="noStrike" u="none">
              <a:solidFill>
                <a:srgbClr val="000000"/>
              </a:solidFill>
              <a:effectLst/>
              <a:uFillTx/>
              <a:latin typeface="Arial"/>
            </a:endParaRPr>
          </a:p>
          <a:p>
            <a:pPr defTabSz="537840">
              <a:lnSpc>
                <a:spcPct val="100000"/>
              </a:lnSpc>
            </a:pPr>
            <a:endParaRPr b="0" lang="en-US" sz="2600" strike="noStrike" u="none">
              <a:solidFill>
                <a:srgbClr val="000000"/>
              </a:solidFill>
              <a:effectLst/>
              <a:uFillTx/>
              <a:latin typeface="Arial"/>
            </a:endParaRPr>
          </a:p>
          <a:p>
            <a:pPr defTabSz="537840">
              <a:lnSpc>
                <a:spcPct val="100000"/>
              </a:lnSpc>
            </a:pPr>
            <a:r>
              <a:rPr b="1" lang="en-US" sz="2600" strike="noStrike" u="none">
                <a:solidFill>
                  <a:srgbClr val="3366ff"/>
                </a:solidFill>
                <a:effectLst/>
                <a:uFillTx/>
                <a:latin typeface="Calibri"/>
                <a:ea typeface="ＭＳ Ｐゴシック"/>
              </a:rPr>
              <a:t>1863-1864 - Enlistment of ‘contraband’ and freedmen.</a:t>
            </a:r>
            <a:endParaRPr b="0" lang="en-US" sz="2600" strike="noStrike" u="none">
              <a:solidFill>
                <a:srgbClr val="000000"/>
              </a:solidFill>
              <a:effectLst/>
              <a:uFillTx/>
              <a:latin typeface="Arial"/>
            </a:endParaRPr>
          </a:p>
          <a:p>
            <a:pPr defTabSz="537840">
              <a:lnSpc>
                <a:spcPct val="100000"/>
              </a:lnSpc>
            </a:pPr>
            <a:endParaRPr b="0" lang="en-US" sz="2600" strike="noStrike" u="none">
              <a:solidFill>
                <a:srgbClr val="000000"/>
              </a:solidFill>
              <a:effectLst/>
              <a:uFillTx/>
              <a:latin typeface="Arial"/>
            </a:endParaRPr>
          </a:p>
          <a:p>
            <a:pPr defTabSz="537840">
              <a:lnSpc>
                <a:spcPct val="100000"/>
              </a:lnSpc>
            </a:pPr>
            <a:r>
              <a:rPr b="1" lang="en-US" sz="2600" strike="noStrike" u="none">
                <a:solidFill>
                  <a:srgbClr val="3366ff"/>
                </a:solidFill>
                <a:effectLst/>
                <a:uFillTx/>
                <a:latin typeface="Calibri"/>
                <a:ea typeface="ＭＳ Ｐゴシック"/>
              </a:rPr>
              <a:t>1864-65 - Mass exodus and refusal to work of the enslaved. </a:t>
            </a:r>
            <a:r>
              <a:rPr b="1" lang="en-US" sz="2600" strike="noStrike" u="none">
                <a:solidFill>
                  <a:srgbClr val="3366ff"/>
                </a:solidFill>
                <a:effectLst/>
                <a:uFillTx/>
                <a:latin typeface="Calibri"/>
                <a:ea typeface="ＭＳ Ｐゴシック"/>
              </a:rPr>
              <a:t>	</a:t>
            </a:r>
            <a:r>
              <a:rPr b="1" lang="en-US" sz="2600" strike="noStrike" u="none">
                <a:solidFill>
                  <a:srgbClr val="3366ff"/>
                </a:solidFill>
                <a:effectLst/>
                <a:uFillTx/>
                <a:latin typeface="Calibri"/>
                <a:ea typeface="ＭＳ Ｐゴシック"/>
              </a:rPr>
              <a:t>	</a:t>
            </a:r>
            <a:r>
              <a:rPr b="1" lang="en-US" sz="2600" strike="noStrike" u="none">
                <a:solidFill>
                  <a:srgbClr val="3366ff"/>
                </a:solidFill>
                <a:effectLst/>
                <a:uFillTx/>
                <a:latin typeface="Calibri"/>
                <a:ea typeface="ＭＳ Ｐゴシック"/>
              </a:rPr>
              <a:t>	</a:t>
            </a:r>
            <a:r>
              <a:rPr b="1" lang="en-US" sz="2600" strike="noStrike" u="none">
                <a:solidFill>
                  <a:srgbClr val="3366ff"/>
                </a:solidFill>
                <a:effectLst/>
                <a:uFillTx/>
                <a:latin typeface="Calibri"/>
                <a:ea typeface="ＭＳ Ｐゴシック"/>
              </a:rPr>
              <a:t>	</a:t>
            </a:r>
            <a:r>
              <a:rPr b="1" lang="en-US" sz="2600" strike="noStrike" u="none">
                <a:solidFill>
                  <a:srgbClr val="3366ff"/>
                </a:solidFill>
                <a:effectLst/>
                <a:uFillTx/>
                <a:latin typeface="Calibri"/>
                <a:ea typeface="ＭＳ Ｐゴシック"/>
              </a:rPr>
              <a:t>General Order No. 15</a:t>
            </a:r>
            <a:endParaRPr b="0" lang="en-US" sz="2600" strike="noStrike" u="none">
              <a:solidFill>
                <a:srgbClr val="000000"/>
              </a:solidFill>
              <a:effectLst/>
              <a:uFillTx/>
              <a:latin typeface="Arial"/>
            </a:endParaRPr>
          </a:p>
          <a:p>
            <a:pPr defTabSz="537840">
              <a:lnSpc>
                <a:spcPct val="100000"/>
              </a:lnSpc>
            </a:pPr>
            <a:endParaRPr b="0" lang="en-US" sz="2600" strike="noStrike" u="none">
              <a:solidFill>
                <a:srgbClr val="000000"/>
              </a:solidFill>
              <a:effectLst/>
              <a:uFillTx/>
              <a:latin typeface="Arial"/>
            </a:endParaRPr>
          </a:p>
          <a:p>
            <a:pPr defTabSz="537840">
              <a:lnSpc>
                <a:spcPct val="100000"/>
              </a:lnSpc>
            </a:pPr>
            <a:r>
              <a:rPr b="1" lang="en-US" sz="2600" strike="noStrike" u="none">
                <a:solidFill>
                  <a:srgbClr val="3366ff"/>
                </a:solidFill>
                <a:effectLst/>
                <a:uFillTx/>
                <a:latin typeface="Calibri"/>
                <a:ea typeface="ＭＳ Ｐゴシック"/>
              </a:rPr>
              <a:t>1865 - 13th Amendment, end of war</a:t>
            </a:r>
            <a:endParaRPr b="0" lang="en-US" sz="2600" strike="noStrike" u="none">
              <a:solidFill>
                <a:srgbClr val="000000"/>
              </a:solidFill>
              <a:effectLst/>
              <a:uFillTx/>
              <a:latin typeface="Arial"/>
            </a:endParaRPr>
          </a:p>
        </p:txBody>
      </p:sp>
      <p:sp>
        <p:nvSpPr>
          <p:cNvPr id="116" name="TextBox 3"/>
          <p:cNvSpPr/>
          <p:nvPr/>
        </p:nvSpPr>
        <p:spPr>
          <a:xfrm>
            <a:off x="363960" y="6882480"/>
            <a:ext cx="9165960" cy="646560"/>
          </a:xfrm>
          <a:prstGeom prst="rect">
            <a:avLst/>
          </a:prstGeom>
          <a:noFill/>
          <a:ln w="0">
            <a:noFill/>
          </a:ln>
        </p:spPr>
        <p:style>
          <a:lnRef idx="0"/>
          <a:fillRef idx="0"/>
          <a:effectRef idx="0"/>
          <a:fontRef idx="minor"/>
        </p:style>
        <p:txBody>
          <a:bodyPr wrap="none" lIns="90000" rIns="90000" tIns="45000" bIns="45000" anchor="t">
            <a:spAutoFit/>
          </a:bodyPr>
          <a:p>
            <a:pPr defTabSz="537840">
              <a:lnSpc>
                <a:spcPct val="100000"/>
              </a:lnSpc>
            </a:pPr>
            <a:r>
              <a:rPr b="1" lang="en-US" sz="3600" strike="noStrike" u="none">
                <a:solidFill>
                  <a:schemeClr val="dk1"/>
                </a:solidFill>
                <a:effectLst/>
                <a:uFillTx/>
                <a:latin typeface="Calibri"/>
                <a:ea typeface="ＭＳ Ｐゴシック"/>
              </a:rPr>
              <a:t>Foner: Reconstruction should be dated to 1863.</a:t>
            </a:r>
            <a:endParaRPr b="0" lang="en-US" sz="3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7" name="Picture 20" descr=""/>
          <p:cNvPicPr/>
          <p:nvPr/>
        </p:nvPicPr>
        <p:blipFill>
          <a:blip r:embed="rId1"/>
          <a:stretch/>
        </p:blipFill>
        <p:spPr>
          <a:xfrm>
            <a:off x="1561680" y="-66240"/>
            <a:ext cx="6430680" cy="7838280"/>
          </a:xfrm>
          <a:prstGeom prst="rect">
            <a:avLst/>
          </a:prstGeom>
          <a:noFill/>
          <a:ln w="0">
            <a:noFill/>
          </a:ln>
        </p:spPr>
      </p:pic>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8" name="Picture 20" descr=""/>
          <p:cNvPicPr/>
          <p:nvPr/>
        </p:nvPicPr>
        <p:blipFill>
          <a:blip r:embed="rId1"/>
          <a:stretch/>
        </p:blipFill>
        <p:spPr>
          <a:xfrm>
            <a:off x="-16560" y="-47520"/>
            <a:ext cx="10447200" cy="9033120"/>
          </a:xfrm>
          <a:prstGeom prst="rect">
            <a:avLst/>
          </a:prstGeom>
          <a:noFill/>
          <a:ln w="0">
            <a:noFill/>
          </a:ln>
        </p:spPr>
      </p:pic>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 name="PlaceHolder 1"/>
          <p:cNvSpPr>
            <a:spLocks noGrp="1"/>
          </p:cNvSpPr>
          <p:nvPr>
            <p:ph type="title"/>
          </p:nvPr>
        </p:nvSpPr>
        <p:spPr>
          <a:xfrm>
            <a:off x="525960" y="1507680"/>
            <a:ext cx="9463680" cy="1294920"/>
          </a:xfrm>
          <a:prstGeom prst="rect">
            <a:avLst/>
          </a:prstGeom>
          <a:noFill/>
          <a:ln w="0">
            <a:noFill/>
          </a:ln>
        </p:spPr>
        <p:txBody>
          <a:bodyPr lIns="107640" rIns="107640" tIns="53640" bIns="53640" anchor="ctr">
            <a:normAutofit fontScale="77500" lnSpcReduction="19999"/>
          </a:bodyPr>
          <a:p>
            <a:pPr indent="0" algn="ctr" defTabSz="537840">
              <a:lnSpc>
                <a:spcPct val="100000"/>
              </a:lnSpc>
              <a:buNone/>
            </a:pPr>
            <a:r>
              <a:rPr b="1" lang="en-US" sz="5200" strike="noStrike" u="none">
                <a:solidFill>
                  <a:schemeClr val="dk1"/>
                </a:solidFill>
                <a:effectLst/>
                <a:uFillTx/>
                <a:latin typeface="Calibri"/>
              </a:rPr>
              <a:t>...John Brown’s Body...</a:t>
            </a:r>
            <a:br>
              <a:rPr sz="5200"/>
            </a:br>
            <a:r>
              <a:rPr b="0" lang="en-US" sz="4200" strike="noStrike" u="none">
                <a:solidFill>
                  <a:schemeClr val="dk1"/>
                </a:solidFill>
                <a:effectLst/>
                <a:uFillTx/>
                <a:latin typeface="Calibri"/>
              </a:rPr>
              <a:t>(video)</a:t>
            </a:r>
            <a:br>
              <a:rPr sz="5200"/>
            </a:br>
            <a:r>
              <a:rPr b="0" lang="en-US" sz="2400" strike="noStrike" u="none">
                <a:solidFill>
                  <a:schemeClr val="dk1"/>
                </a:solidFill>
                <a:effectLst/>
                <a:uFillTx/>
                <a:latin typeface="Calibri"/>
              </a:rPr>
              <a:t>https://teachinghistory.org/best-practices/examples-of-historical-thinking/25095</a:t>
            </a:r>
            <a:endParaRPr b="0" lang="en-US" sz="2400" strike="noStrike" u="non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20" name="Picture 20" descr=""/>
          <p:cNvPicPr/>
          <p:nvPr/>
        </p:nvPicPr>
        <p:blipFill>
          <a:blip r:embed="rId1"/>
          <a:stretch/>
        </p:blipFill>
        <p:spPr>
          <a:xfrm>
            <a:off x="0" y="0"/>
            <a:ext cx="10515240" cy="7849440"/>
          </a:xfrm>
          <a:prstGeom prst="rect">
            <a:avLst/>
          </a:prstGeom>
          <a:noFill/>
          <a:ln w="0">
            <a:noFill/>
          </a:ln>
        </p:spPr>
      </p:pic>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 name="TextBox 4"/>
          <p:cNvSpPr/>
          <p:nvPr/>
        </p:nvSpPr>
        <p:spPr>
          <a:xfrm>
            <a:off x="378720" y="1246680"/>
            <a:ext cx="9526680" cy="341676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1" lang="en-US" sz="3600" strike="noStrike" u="none">
                <a:solidFill>
                  <a:srgbClr val="000000"/>
                </a:solidFill>
                <a:effectLst/>
                <a:uFillTx/>
                <a:latin typeface="Calibri"/>
                <a:ea typeface="ＭＳ Ｐゴシック"/>
              </a:rPr>
              <a:t>Draft riots in New York City, July 13-16, 1863. </a:t>
            </a:r>
            <a:endParaRPr b="0" lang="en-US" sz="3600" strike="noStrike" u="none">
              <a:solidFill>
                <a:srgbClr val="000000"/>
              </a:solidFill>
              <a:effectLst/>
              <a:uFillTx/>
              <a:latin typeface="Arial"/>
            </a:endParaRPr>
          </a:p>
          <a:p>
            <a:pPr defTabSz="537840">
              <a:lnSpc>
                <a:spcPct val="100000"/>
              </a:lnSpc>
            </a:pPr>
            <a:endParaRPr b="0" lang="en-US" sz="3600" strike="noStrike" u="none">
              <a:solidFill>
                <a:srgbClr val="000000"/>
              </a:solidFill>
              <a:effectLst/>
              <a:uFillTx/>
              <a:latin typeface="Arial"/>
            </a:endParaRPr>
          </a:p>
          <a:p>
            <a:pPr defTabSz="537840">
              <a:lnSpc>
                <a:spcPct val="100000"/>
              </a:lnSpc>
            </a:pPr>
            <a:r>
              <a:rPr b="1" lang="en-US" sz="3600" strike="noStrike" u="none">
                <a:solidFill>
                  <a:srgbClr val="000000"/>
                </a:solidFill>
                <a:effectLst/>
                <a:uFillTx/>
                <a:latin typeface="Calibri"/>
                <a:ea typeface="ＭＳ Ｐゴシック"/>
              </a:rPr>
              <a:t>Mostly Irish immigrant workers target and lynch black people and Union supporters. </a:t>
            </a:r>
            <a:endParaRPr b="0" lang="en-US" sz="3600" strike="noStrike" u="none">
              <a:solidFill>
                <a:srgbClr val="000000"/>
              </a:solidFill>
              <a:effectLst/>
              <a:uFillTx/>
              <a:latin typeface="Arial"/>
            </a:endParaRPr>
          </a:p>
          <a:p>
            <a:pPr defTabSz="537840">
              <a:lnSpc>
                <a:spcPct val="100000"/>
              </a:lnSpc>
            </a:pPr>
            <a:endParaRPr b="0" lang="en-US" sz="3600" strike="noStrike" u="none">
              <a:solidFill>
                <a:srgbClr val="000000"/>
              </a:solidFill>
              <a:effectLst/>
              <a:uFillTx/>
              <a:latin typeface="Arial"/>
            </a:endParaRPr>
          </a:p>
          <a:p>
            <a:pPr defTabSz="537840">
              <a:lnSpc>
                <a:spcPct val="100000"/>
              </a:lnSpc>
            </a:pPr>
            <a:r>
              <a:rPr b="1" lang="en-US" sz="3600" strike="noStrike" u="none">
                <a:solidFill>
                  <a:srgbClr val="000000"/>
                </a:solidFill>
                <a:effectLst/>
                <a:uFillTx/>
                <a:latin typeface="Calibri"/>
                <a:ea typeface="ＭＳ Ｐゴシック"/>
              </a:rPr>
              <a:t>Suppressed by Union troops. 120-400 dead.</a:t>
            </a:r>
            <a:endParaRPr b="0" lang="en-US" sz="3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22" name="Picture 2" descr=""/>
          <p:cNvPicPr/>
          <p:nvPr/>
        </p:nvPicPr>
        <p:blipFill>
          <a:blip r:embed="rId1"/>
          <a:stretch/>
        </p:blipFill>
        <p:spPr>
          <a:xfrm>
            <a:off x="0" y="0"/>
            <a:ext cx="9893880" cy="7772040"/>
          </a:xfrm>
          <a:prstGeom prst="rect">
            <a:avLst/>
          </a:prstGeom>
          <a:noFill/>
          <a:ln w="0">
            <a:noFill/>
          </a:ln>
        </p:spPr>
      </p:pic>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23" name="Picture 20" descr=""/>
          <p:cNvPicPr/>
          <p:nvPr/>
        </p:nvPicPr>
        <p:blipFill>
          <a:blip r:embed="rId1"/>
          <a:stretch/>
        </p:blipFill>
        <p:spPr>
          <a:xfrm>
            <a:off x="677160" y="-56880"/>
            <a:ext cx="9143640" cy="6914520"/>
          </a:xfrm>
          <a:prstGeom prst="rect">
            <a:avLst/>
          </a:prstGeom>
          <a:noFill/>
          <a:ln w="0">
            <a:noFill/>
          </a:ln>
        </p:spPr>
      </p:pic>
      <p:sp>
        <p:nvSpPr>
          <p:cNvPr id="124" name="TextBox 4"/>
          <p:cNvSpPr/>
          <p:nvPr/>
        </p:nvSpPr>
        <p:spPr>
          <a:xfrm>
            <a:off x="288000" y="6817320"/>
            <a:ext cx="10205640" cy="120060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1" lang="en-US" sz="2400" strike="noStrike" u="none">
                <a:solidFill>
                  <a:schemeClr val="dk1"/>
                </a:solidFill>
                <a:effectLst/>
                <a:uFillTx/>
                <a:latin typeface="Times New Roman"/>
                <a:ea typeface="ＭＳ Ｐゴシック"/>
              </a:rPr>
              <a:t>Hunger in Confederacy: An engraving in the </a:t>
            </a:r>
            <a:r>
              <a:rPr b="1" i="1" lang="en-US" sz="2400" strike="noStrike" u="none">
                <a:solidFill>
                  <a:schemeClr val="dk1"/>
                </a:solidFill>
                <a:effectLst/>
                <a:uFillTx/>
                <a:latin typeface="Times New Roman"/>
                <a:ea typeface="ＭＳ Ｐゴシック"/>
              </a:rPr>
              <a:t>New York Illustrated News </a:t>
            </a:r>
            <a:r>
              <a:rPr b="1" lang="en-US" sz="2400" strike="noStrike" u="none">
                <a:solidFill>
                  <a:schemeClr val="dk1"/>
                </a:solidFill>
                <a:effectLst/>
                <a:uFillTx/>
                <a:latin typeface="Times New Roman"/>
                <a:ea typeface="ＭＳ Ｐゴシック"/>
              </a:rPr>
              <a:t>depicts bread riot that took place in Mobile, Alabama, in the fall of 1863.</a:t>
            </a:r>
            <a:endParaRPr b="0" lang="en-US" sz="2400" strike="noStrike" u="none">
              <a:solidFill>
                <a:srgbClr val="000000"/>
              </a:solidFill>
              <a:effectLst/>
              <a:uFillTx/>
              <a:latin typeface="Arial"/>
            </a:endParaRPr>
          </a:p>
          <a:p>
            <a:pPr defTabSz="537840">
              <a:lnSpc>
                <a:spcPct val="100000"/>
              </a:lnSpc>
            </a:pPr>
            <a:endParaRPr b="0" lang="en-US" sz="2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 name="TextBox 1"/>
          <p:cNvSpPr/>
          <p:nvPr/>
        </p:nvSpPr>
        <p:spPr>
          <a:xfrm>
            <a:off x="816480" y="2003760"/>
            <a:ext cx="8852040" cy="452484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1" lang="en-US" sz="3200" strike="noStrike" u="none">
                <a:solidFill>
                  <a:schemeClr val="dk1"/>
                </a:solidFill>
                <a:effectLst/>
                <a:uFillTx/>
                <a:latin typeface="Calibri"/>
                <a:ea typeface="ＭＳ Ｐゴシック"/>
              </a:rPr>
              <a:t>1864 – Lincoln fears that he will lose the presidential election to McClellan who is running on peace (or capitulation) platform.</a:t>
            </a:r>
            <a:br>
              <a:rPr sz="3200"/>
            </a:br>
            <a:br>
              <a:rPr sz="3200"/>
            </a:br>
            <a:r>
              <a:rPr b="1" lang="en-US" sz="3200" strike="noStrike" u="none">
                <a:solidFill>
                  <a:schemeClr val="dk1"/>
                </a:solidFill>
                <a:effectLst/>
                <a:uFillTx/>
                <a:latin typeface="Calibri"/>
                <a:ea typeface="ＭＳ Ｐゴシック"/>
              </a:rPr>
              <a:t>Sept: Sherman’s “March to the Sea” leaves no remaining doubt of Union victory. Thousands of enslaved form a train behind Sherman’s advance.</a:t>
            </a:r>
            <a:endParaRPr b="0" lang="en-US" sz="3200" strike="noStrike" u="none">
              <a:solidFill>
                <a:srgbClr val="000000"/>
              </a:solidFill>
              <a:effectLst/>
              <a:uFillTx/>
              <a:latin typeface="Arial"/>
            </a:endParaRPr>
          </a:p>
          <a:p>
            <a:pPr defTabSz="537840">
              <a:lnSpc>
                <a:spcPct val="100000"/>
              </a:lnSpc>
            </a:pPr>
            <a:endParaRPr b="0" lang="en-US" sz="3200" strike="noStrike" u="none">
              <a:solidFill>
                <a:srgbClr val="000000"/>
              </a:solidFill>
              <a:effectLst/>
              <a:uFillTx/>
              <a:latin typeface="Arial"/>
            </a:endParaRPr>
          </a:p>
          <a:p>
            <a:pPr defTabSz="537840">
              <a:lnSpc>
                <a:spcPct val="100000"/>
              </a:lnSpc>
            </a:pPr>
            <a:r>
              <a:rPr b="1" lang="en-US" sz="3200" strike="noStrike" u="none">
                <a:solidFill>
                  <a:schemeClr val="dk1"/>
                </a:solidFill>
                <a:effectLst/>
                <a:uFillTx/>
                <a:latin typeface="Calibri"/>
                <a:ea typeface="ＭＳ Ｐゴシック"/>
              </a:rPr>
              <a:t>General Order No. 15.</a:t>
            </a:r>
            <a:endParaRPr b="0" lang="en-US" sz="3200" strike="noStrike" u="none">
              <a:solidFill>
                <a:srgbClr val="000000"/>
              </a:solidFill>
              <a:effectLst/>
              <a:uFillTx/>
              <a:latin typeface="Arial"/>
            </a:endParaRPr>
          </a:p>
        </p:txBody>
      </p:sp>
      <p:sp>
        <p:nvSpPr>
          <p:cNvPr id="126" name="TextBox 2"/>
          <p:cNvSpPr/>
          <p:nvPr/>
        </p:nvSpPr>
        <p:spPr>
          <a:xfrm>
            <a:off x="144360" y="394200"/>
            <a:ext cx="10184400" cy="1323720"/>
          </a:xfrm>
          <a:prstGeom prst="rect">
            <a:avLst/>
          </a:prstGeom>
          <a:noFill/>
          <a:ln w="0">
            <a:noFill/>
          </a:ln>
        </p:spPr>
        <p:style>
          <a:lnRef idx="0"/>
          <a:fillRef idx="0"/>
          <a:effectRef idx="0"/>
          <a:fontRef idx="minor"/>
        </p:style>
        <p:txBody>
          <a:bodyPr lIns="90000" rIns="90000" tIns="45000" bIns="45000" anchor="t">
            <a:spAutoFit/>
          </a:bodyPr>
          <a:p>
            <a:pPr algn="ctr" defTabSz="537840">
              <a:lnSpc>
                <a:spcPct val="100000"/>
              </a:lnSpc>
            </a:pPr>
            <a:r>
              <a:rPr b="1" lang="en-US" sz="4000" strike="noStrike" u="none">
                <a:solidFill>
                  <a:srgbClr val="ff0000"/>
                </a:solidFill>
                <a:effectLst/>
                <a:uFillTx/>
                <a:latin typeface="Calibri"/>
                <a:ea typeface="ＭＳ Ｐゴシック"/>
              </a:rPr>
              <a:t>Every year there comes a point when </a:t>
            </a:r>
            <a:br>
              <a:rPr sz="4000"/>
            </a:br>
            <a:r>
              <a:rPr b="1" lang="en-US" sz="4000" strike="noStrike" u="none">
                <a:solidFill>
                  <a:srgbClr val="ff0000"/>
                </a:solidFill>
                <a:effectLst/>
                <a:uFillTx/>
                <a:latin typeface="Calibri"/>
                <a:ea typeface="ＭＳ Ｐゴシック"/>
              </a:rPr>
              <a:t>it seems the South might win</a:t>
            </a:r>
            <a:endParaRPr b="0" lang="en-US" sz="4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27" name="Picture 20" descr="Union victories occurred at the Battle of the Wilderness in Virginia on May 5 to 6, 1864; in Spotsylvania, Virginia, on May 8 to 12, 1864; at the Petersburg, Virginia, siege in June 1864; in Atlanta, Georgia, on September 1, 1864; in Savannah, Georgia, on December 21, 1864; at the capture of Petersburg, Virginia, in April 1865; at the capture of Richmond, Virginia, on April 3, 1865; and at the Appomattox Courthouse in Virginia on April 9, 1865. A Confederate victory occurred in Cold Harbor, Virginia, on June 1 to 3, 1864. The Union army advanced through Virginia and also from Savannah into South Carolina and Georgia. The Confederate army advanced and retreated though Virginia."/>
          <p:cNvPicPr/>
          <p:nvPr/>
        </p:nvPicPr>
        <p:blipFill>
          <a:blip r:embed="rId1"/>
          <a:stretch/>
        </p:blipFill>
        <p:spPr>
          <a:xfrm>
            <a:off x="1151640" y="-196200"/>
            <a:ext cx="7975080" cy="8131680"/>
          </a:xfrm>
          <a:prstGeom prst="rect">
            <a:avLst/>
          </a:prstGeom>
          <a:noFill/>
          <a:ln w="0">
            <a:noFill/>
          </a:ln>
        </p:spPr>
      </p:pic>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28" name="Picture 4" descr="Sherman-burns-atlanta-rr-station.jpg"/>
          <p:cNvPicPr/>
          <p:nvPr/>
        </p:nvPicPr>
        <p:blipFill>
          <a:blip r:embed="rId1"/>
          <a:stretch/>
        </p:blipFill>
        <p:spPr>
          <a:xfrm>
            <a:off x="613800" y="226800"/>
            <a:ext cx="9429120" cy="7375680"/>
          </a:xfrm>
          <a:prstGeom prst="rect">
            <a:avLst/>
          </a:prstGeom>
          <a:noFill/>
          <a:ln w="0">
            <a:noFill/>
          </a:ln>
        </p:spPr>
      </p:pic>
      <p:sp>
        <p:nvSpPr>
          <p:cNvPr id="129" name="TextBox 5"/>
          <p:cNvSpPr/>
          <p:nvPr/>
        </p:nvSpPr>
        <p:spPr>
          <a:xfrm>
            <a:off x="2841120" y="6911280"/>
            <a:ext cx="4895640" cy="646560"/>
          </a:xfrm>
          <a:prstGeom prst="rect">
            <a:avLst/>
          </a:prstGeom>
          <a:noFill/>
          <a:ln w="0">
            <a:noFill/>
          </a:ln>
        </p:spPr>
        <p:style>
          <a:lnRef idx="0"/>
          <a:fillRef idx="0"/>
          <a:effectRef idx="0"/>
          <a:fontRef idx="minor"/>
        </p:style>
        <p:txBody>
          <a:bodyPr wrap="none" lIns="90000" rIns="90000" tIns="45000" bIns="45000" anchor="t">
            <a:spAutoFit/>
          </a:bodyPr>
          <a:p>
            <a:pPr algn="ctr" defTabSz="537840">
              <a:lnSpc>
                <a:spcPct val="100000"/>
              </a:lnSpc>
            </a:pPr>
            <a:r>
              <a:rPr b="1" lang="en-US" sz="3600" strike="noStrike" u="none">
                <a:ln>
                  <a:solidFill>
                    <a:schemeClr val="dk1"/>
                  </a:solidFill>
                </a:ln>
                <a:solidFill>
                  <a:srgbClr val="ffffff"/>
                </a:solidFill>
                <a:effectLst/>
                <a:uFillTx/>
                <a:latin typeface="Calibri"/>
              </a:rPr>
              <a:t>Atlanta, September 1864</a:t>
            </a:r>
            <a:endParaRPr b="0" lang="en-US" sz="3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30" name="Picture 20" descr=""/>
          <p:cNvPicPr/>
          <p:nvPr/>
        </p:nvPicPr>
        <p:blipFill>
          <a:blip r:embed="rId1"/>
          <a:stretch/>
        </p:blipFill>
        <p:spPr>
          <a:xfrm>
            <a:off x="-132120" y="-206280"/>
            <a:ext cx="10817280" cy="6454440"/>
          </a:xfrm>
          <a:prstGeom prst="rect">
            <a:avLst/>
          </a:prstGeom>
          <a:noFill/>
          <a:ln w="0">
            <a:noFill/>
          </a:ln>
        </p:spPr>
      </p:pic>
      <p:sp>
        <p:nvSpPr>
          <p:cNvPr id="131" name="TextBox 4"/>
          <p:cNvSpPr/>
          <p:nvPr/>
        </p:nvSpPr>
        <p:spPr>
          <a:xfrm>
            <a:off x="541800" y="6318360"/>
            <a:ext cx="9583920" cy="110844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1" lang="en-US" sz="2200" strike="noStrike" u="none">
                <a:solidFill>
                  <a:srgbClr val="000000"/>
                </a:solidFill>
                <a:effectLst/>
                <a:uFillTx/>
                <a:latin typeface="Times New Roman"/>
                <a:ea typeface="ＭＳ Ｐゴシック"/>
              </a:rPr>
              <a:t>A sketch by William Waud, an artist who covered the war for </a:t>
            </a:r>
            <a:r>
              <a:rPr b="1" i="1" lang="en-US" sz="2200" strike="noStrike" u="none">
                <a:solidFill>
                  <a:srgbClr val="000000"/>
                </a:solidFill>
                <a:effectLst/>
                <a:uFillTx/>
                <a:latin typeface="Times New Roman"/>
                <a:ea typeface="ＭＳ Ｐゴシック"/>
              </a:rPr>
              <a:t>Harper’s Weekly, </a:t>
            </a:r>
            <a:r>
              <a:rPr b="1" lang="en-US" sz="2200" strike="noStrike" u="none">
                <a:solidFill>
                  <a:srgbClr val="000000"/>
                </a:solidFill>
                <a:effectLst/>
                <a:uFillTx/>
                <a:latin typeface="Times New Roman"/>
                <a:ea typeface="ＭＳ Ｐゴシック"/>
              </a:rPr>
              <a:t>depicts Pennsylvania soldiers voting in their army camp in the 1864 election.</a:t>
            </a:r>
            <a:endParaRPr b="0" lang="en-US" sz="2200" strike="noStrike" u="none">
              <a:solidFill>
                <a:srgbClr val="000000"/>
              </a:solidFill>
              <a:effectLst/>
              <a:uFillTx/>
              <a:latin typeface="Arial"/>
            </a:endParaRPr>
          </a:p>
          <a:p>
            <a:pPr defTabSz="537840">
              <a:lnSpc>
                <a:spcPct val="100000"/>
              </a:lnSpc>
            </a:pPr>
            <a:endParaRPr b="0" lang="en-US" sz="2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32" name="Picture 20" descr=""/>
          <p:cNvPicPr/>
          <p:nvPr/>
        </p:nvPicPr>
        <p:blipFill>
          <a:blip r:embed="rId1"/>
          <a:stretch/>
        </p:blipFill>
        <p:spPr>
          <a:xfrm>
            <a:off x="44280" y="0"/>
            <a:ext cx="10449720" cy="6843240"/>
          </a:xfrm>
          <a:prstGeom prst="rect">
            <a:avLst/>
          </a:prstGeom>
          <a:noFill/>
          <a:ln w="0">
            <a:noFill/>
          </a:ln>
        </p:spPr>
      </p:pic>
      <p:sp>
        <p:nvSpPr>
          <p:cNvPr id="133" name="TextBox 4"/>
          <p:cNvSpPr/>
          <p:nvPr/>
        </p:nvSpPr>
        <p:spPr>
          <a:xfrm>
            <a:off x="167040" y="6725880"/>
            <a:ext cx="10424160" cy="120060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1" lang="en-US" sz="1800" strike="noStrike" u="none">
                <a:solidFill>
                  <a:schemeClr val="dk1"/>
                </a:solidFill>
                <a:effectLst/>
                <a:uFillTx/>
                <a:latin typeface="Times New Roman"/>
                <a:ea typeface="ＭＳ Ｐゴシック"/>
              </a:rPr>
              <a:t>Diagram of plots selected by former slaves on Port Royal Island, South Carolina, January 25, 1864. Taking advantage of a sale of abandoned property, eighteen blacks (seventeen men and one woman) selected plots on a Sea Island plantation for purchase. (Sea Islands were seized by Union navy in 1861.)</a:t>
            </a:r>
            <a:endParaRPr b="0" lang="en-US" sz="1800" strike="noStrike" u="none">
              <a:solidFill>
                <a:srgbClr val="000000"/>
              </a:solidFill>
              <a:effectLst/>
              <a:uFillTx/>
              <a:latin typeface="Arial"/>
            </a:endParaRPr>
          </a:p>
          <a:p>
            <a:pPr defTabSz="537840">
              <a:lnSpc>
                <a:spcPct val="100000"/>
              </a:lnSpc>
            </a:pPr>
            <a:endParaRPr b="0" lang="en-US"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34" name="Picture 20" descr=""/>
          <p:cNvPicPr/>
          <p:nvPr/>
        </p:nvPicPr>
        <p:blipFill>
          <a:blip r:embed="rId1"/>
          <a:stretch/>
        </p:blipFill>
        <p:spPr>
          <a:xfrm>
            <a:off x="-66600" y="-117000"/>
            <a:ext cx="10581840" cy="8076240"/>
          </a:xfrm>
          <a:prstGeom prst="rect">
            <a:avLst/>
          </a:prstGeom>
          <a:noFill/>
          <a:ln w="0">
            <a:noFill/>
          </a:ln>
        </p:spPr>
      </p:pic>
      <p:sp>
        <p:nvSpPr>
          <p:cNvPr id="135" name="TextBox 1"/>
          <p:cNvSpPr/>
          <p:nvPr/>
        </p:nvSpPr>
        <p:spPr>
          <a:xfrm>
            <a:off x="2441160" y="521640"/>
            <a:ext cx="5510520" cy="1140120"/>
          </a:xfrm>
          <a:prstGeom prst="rect">
            <a:avLst/>
          </a:prstGeom>
          <a:noFill/>
          <a:ln w="0">
            <a:noFill/>
          </a:ln>
        </p:spPr>
        <p:style>
          <a:lnRef idx="0"/>
          <a:fillRef idx="0"/>
          <a:effectRef idx="0"/>
          <a:fontRef idx="minor"/>
        </p:style>
        <p:txBody>
          <a:bodyPr wrap="none" lIns="90000" rIns="90000" tIns="45000" bIns="45000" anchor="t">
            <a:spAutoFit/>
          </a:bodyPr>
          <a:p>
            <a:pPr defTabSz="537840">
              <a:lnSpc>
                <a:spcPct val="100000"/>
              </a:lnSpc>
            </a:pPr>
            <a:r>
              <a:rPr b="1" lang="en-US" sz="3400" strike="noStrike" u="none">
                <a:solidFill>
                  <a:schemeClr val="dk1"/>
                </a:solidFill>
                <a:effectLst/>
                <a:uFillTx/>
                <a:latin typeface="Calibri"/>
                <a:ea typeface="ＭＳ Ｐゴシック"/>
              </a:rPr>
              <a:t>1865 – Victory, assassination, </a:t>
            </a:r>
            <a:br>
              <a:rPr sz="3400"/>
            </a:br>
            <a:r>
              <a:rPr b="1" lang="en-US" sz="3400" strike="noStrike" u="none">
                <a:solidFill>
                  <a:schemeClr val="dk1"/>
                </a:solidFill>
                <a:effectLst/>
                <a:uFillTx/>
                <a:latin typeface="Calibri"/>
                <a:ea typeface="ＭＳ Ｐゴシック"/>
              </a:rPr>
              <a:t>“Presidential Reconstruction”</a:t>
            </a:r>
            <a:endParaRPr b="0" lang="en-US" sz="3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6" name="TextBox 4"/>
          <p:cNvSpPr/>
          <p:nvPr/>
        </p:nvSpPr>
        <p:spPr>
          <a:xfrm>
            <a:off x="628560" y="546120"/>
            <a:ext cx="9327960" cy="689472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0" i="1" lang="en-US" sz="2600" strike="noStrike" u="none">
                <a:solidFill>
                  <a:schemeClr val="dk1"/>
                </a:solidFill>
                <a:effectLst/>
                <a:uFillTx/>
                <a:latin typeface="Times New Roman"/>
                <a:ea typeface="ＭＳ Ｐゴシック"/>
              </a:rPr>
              <a:t>Picture: Richmond in Ruins. </a:t>
            </a:r>
            <a:endParaRPr b="0" lang="en-US" sz="2600" strike="noStrike" u="none">
              <a:solidFill>
                <a:srgbClr val="000000"/>
              </a:solidFill>
              <a:effectLst/>
              <a:uFillTx/>
              <a:latin typeface="Arial"/>
            </a:endParaRPr>
          </a:p>
          <a:p>
            <a:pPr defTabSz="537840">
              <a:lnSpc>
                <a:spcPct val="100000"/>
              </a:lnSpc>
            </a:pPr>
            <a:endParaRPr b="0" lang="en-US" sz="2600" strike="noStrike" u="none">
              <a:solidFill>
                <a:srgbClr val="000000"/>
              </a:solidFill>
              <a:effectLst/>
              <a:uFillTx/>
              <a:latin typeface="Arial"/>
            </a:endParaRPr>
          </a:p>
          <a:p>
            <a:pPr defTabSz="537840">
              <a:lnSpc>
                <a:spcPct val="100000"/>
              </a:lnSpc>
            </a:pPr>
            <a:r>
              <a:rPr b="0" lang="en-US" sz="2600" strike="noStrike" u="none">
                <a:solidFill>
                  <a:schemeClr val="dk1"/>
                </a:solidFill>
                <a:effectLst/>
                <a:uFillTx/>
                <a:latin typeface="Times New Roman"/>
                <a:ea typeface="ＭＳ Ｐゴシック"/>
              </a:rPr>
              <a:t>Jan. 31: House passes 13</a:t>
            </a:r>
            <a:r>
              <a:rPr b="0" lang="en-US" sz="2600" strike="noStrike" u="none" baseline="30000">
                <a:solidFill>
                  <a:schemeClr val="dk1"/>
                </a:solidFill>
                <a:effectLst/>
                <a:uFillTx/>
                <a:latin typeface="Times New Roman"/>
                <a:ea typeface="ＭＳ Ｐゴシック"/>
              </a:rPr>
              <a:t>th</a:t>
            </a:r>
            <a:r>
              <a:rPr b="0" lang="en-US" sz="2600" strike="noStrike" u="none">
                <a:solidFill>
                  <a:schemeClr val="dk1"/>
                </a:solidFill>
                <a:effectLst/>
                <a:uFillTx/>
                <a:latin typeface="Times New Roman"/>
                <a:ea typeface="ＭＳ Ｐゴシック"/>
              </a:rPr>
              <a:t> Amendement, abolition of slavery.</a:t>
            </a:r>
            <a:br>
              <a:rPr sz="2600"/>
            </a:br>
            <a:br>
              <a:rPr sz="2600"/>
            </a:br>
            <a:r>
              <a:rPr b="0" lang="en-US" sz="2600" strike="noStrike" u="none">
                <a:solidFill>
                  <a:schemeClr val="dk1"/>
                </a:solidFill>
                <a:effectLst/>
                <a:uFillTx/>
                <a:latin typeface="Times New Roman"/>
                <a:ea typeface="ＭＳ Ｐゴシック"/>
              </a:rPr>
              <a:t>March 4: Second inauguration, Lincoln speaks of reconstruction.</a:t>
            </a:r>
            <a:br>
              <a:rPr sz="2600"/>
            </a:br>
            <a:br>
              <a:rPr sz="2600"/>
            </a:br>
            <a:r>
              <a:rPr b="0" lang="en-US" sz="2600" strike="noStrike" u="none">
                <a:solidFill>
                  <a:schemeClr val="dk1"/>
                </a:solidFill>
                <a:effectLst/>
                <a:uFillTx/>
                <a:latin typeface="Times New Roman"/>
                <a:ea typeface="ＭＳ Ｐゴシック"/>
              </a:rPr>
              <a:t>April 8: Senate passes 13</a:t>
            </a:r>
            <a:r>
              <a:rPr b="0" lang="en-US" sz="2600" strike="noStrike" u="none" baseline="30000">
                <a:solidFill>
                  <a:schemeClr val="dk1"/>
                </a:solidFill>
                <a:effectLst/>
                <a:uFillTx/>
                <a:latin typeface="Times New Roman"/>
                <a:ea typeface="ＭＳ Ｐゴシック"/>
              </a:rPr>
              <a:t>th</a:t>
            </a:r>
            <a:r>
              <a:rPr b="0" lang="en-US" sz="2600" strike="noStrike" u="none">
                <a:solidFill>
                  <a:schemeClr val="dk1"/>
                </a:solidFill>
                <a:effectLst/>
                <a:uFillTx/>
                <a:latin typeface="Times New Roman"/>
                <a:ea typeface="ＭＳ Ｐゴシック"/>
              </a:rPr>
              <a:t> Amendment.</a:t>
            </a:r>
            <a:br>
              <a:rPr sz="2600"/>
            </a:br>
            <a:endParaRPr b="0" lang="en-US" sz="2600" strike="noStrike" u="none">
              <a:solidFill>
                <a:srgbClr val="000000"/>
              </a:solidFill>
              <a:effectLst/>
              <a:uFillTx/>
              <a:latin typeface="Arial"/>
            </a:endParaRPr>
          </a:p>
          <a:p>
            <a:pPr defTabSz="537840">
              <a:lnSpc>
                <a:spcPct val="100000"/>
              </a:lnSpc>
            </a:pPr>
            <a:r>
              <a:rPr b="0" lang="en-US" sz="2600" strike="noStrike" u="none">
                <a:solidFill>
                  <a:schemeClr val="dk1"/>
                </a:solidFill>
                <a:effectLst/>
                <a:uFillTx/>
                <a:latin typeface="Times New Roman"/>
                <a:ea typeface="ＭＳ Ｐゴシック"/>
              </a:rPr>
              <a:t>April 9: Lee surrenders to Grant at Appomatox.</a:t>
            </a:r>
            <a:br>
              <a:rPr sz="2600"/>
            </a:br>
            <a:endParaRPr b="0" lang="en-US" sz="2600" strike="noStrike" u="none">
              <a:solidFill>
                <a:srgbClr val="000000"/>
              </a:solidFill>
              <a:effectLst/>
              <a:uFillTx/>
              <a:latin typeface="Arial"/>
            </a:endParaRPr>
          </a:p>
          <a:p>
            <a:pPr defTabSz="537840">
              <a:lnSpc>
                <a:spcPct val="100000"/>
              </a:lnSpc>
            </a:pPr>
            <a:r>
              <a:rPr b="1" lang="en-US" sz="2600" strike="noStrike" u="none">
                <a:solidFill>
                  <a:srgbClr val="ff0000"/>
                </a:solidFill>
                <a:effectLst/>
                <a:uFillTx/>
                <a:latin typeface="Times New Roman"/>
                <a:ea typeface="ＭＳ Ｐゴシック"/>
              </a:rPr>
              <a:t>         WAR ENDS</a:t>
            </a:r>
            <a:endParaRPr b="0" lang="en-US" sz="2600" strike="noStrike" u="none">
              <a:solidFill>
                <a:srgbClr val="000000"/>
              </a:solidFill>
              <a:effectLst/>
              <a:uFillTx/>
              <a:latin typeface="Arial"/>
            </a:endParaRPr>
          </a:p>
          <a:p>
            <a:pPr defTabSz="537840">
              <a:lnSpc>
                <a:spcPct val="100000"/>
              </a:lnSpc>
            </a:pPr>
            <a:br>
              <a:rPr sz="2600"/>
            </a:br>
            <a:r>
              <a:rPr b="0" lang="en-US" sz="2600" strike="noStrike" u="none">
                <a:solidFill>
                  <a:schemeClr val="dk1"/>
                </a:solidFill>
                <a:effectLst/>
                <a:uFillTx/>
                <a:latin typeface="Times New Roman"/>
                <a:ea typeface="ＭＳ Ｐゴシック"/>
              </a:rPr>
              <a:t>April 14: Lincoln assassinated.</a:t>
            </a:r>
            <a:endParaRPr b="0" lang="en-US" sz="2600" strike="noStrike" u="none">
              <a:solidFill>
                <a:srgbClr val="000000"/>
              </a:solidFill>
              <a:effectLst/>
              <a:uFillTx/>
              <a:latin typeface="Arial"/>
            </a:endParaRPr>
          </a:p>
          <a:p>
            <a:pPr defTabSz="537840">
              <a:lnSpc>
                <a:spcPct val="100000"/>
              </a:lnSpc>
            </a:pPr>
            <a:endParaRPr b="0" lang="en-US" sz="2600" strike="noStrike" u="none">
              <a:solidFill>
                <a:srgbClr val="000000"/>
              </a:solidFill>
              <a:effectLst/>
              <a:uFillTx/>
              <a:latin typeface="Arial"/>
            </a:endParaRPr>
          </a:p>
          <a:p>
            <a:pPr defTabSz="537840">
              <a:lnSpc>
                <a:spcPct val="100000"/>
              </a:lnSpc>
            </a:pPr>
            <a:r>
              <a:rPr b="0" lang="en-US" sz="2600" strike="noStrike" u="none">
                <a:solidFill>
                  <a:schemeClr val="dk1"/>
                </a:solidFill>
                <a:effectLst/>
                <a:uFillTx/>
                <a:latin typeface="Times New Roman"/>
                <a:ea typeface="ＭＳ Ｐゴシック"/>
              </a:rPr>
              <a:t>Johnson issues pardons for officers and politicians of Confederacy. South holds elections for Congress as if nothing happened.</a:t>
            </a:r>
            <a:br>
              <a:rPr sz="2600"/>
            </a:br>
            <a:endParaRPr b="0" lang="en-US"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 name="PlaceHolder 1"/>
          <p:cNvSpPr>
            <a:spLocks noGrp="1"/>
          </p:cNvSpPr>
          <p:nvPr>
            <p:ph type="title"/>
          </p:nvPr>
        </p:nvSpPr>
        <p:spPr>
          <a:xfrm>
            <a:off x="525960" y="405000"/>
            <a:ext cx="9463680" cy="1294920"/>
          </a:xfrm>
          <a:prstGeom prst="rect">
            <a:avLst/>
          </a:prstGeom>
          <a:noFill/>
          <a:ln w="0">
            <a:noFill/>
          </a:ln>
        </p:spPr>
        <p:txBody>
          <a:bodyPr lIns="107640" rIns="107640" tIns="53640" bIns="53640" anchor="ctr">
            <a:normAutofit/>
          </a:bodyPr>
          <a:p>
            <a:pPr indent="0" algn="ctr" defTabSz="537840">
              <a:lnSpc>
                <a:spcPct val="100000"/>
              </a:lnSpc>
              <a:buNone/>
            </a:pPr>
            <a:r>
              <a:rPr b="1" lang="en-US" sz="6600" strike="noStrike" u="none">
                <a:solidFill>
                  <a:schemeClr val="dk1"/>
                </a:solidFill>
                <a:effectLst/>
                <a:uFillTx/>
                <a:latin typeface="Calibri"/>
              </a:rPr>
              <a:t>What is Total War?</a:t>
            </a:r>
            <a:endParaRPr b="0" lang="en-US" sz="6600" strike="noStrike" u="none">
              <a:solidFill>
                <a:schemeClr val="dk1"/>
              </a:solidFill>
              <a:effectLst/>
              <a:uFillTx/>
              <a:latin typeface="Calibri"/>
            </a:endParaRPr>
          </a:p>
        </p:txBody>
      </p:sp>
      <p:sp>
        <p:nvSpPr>
          <p:cNvPr id="138" name="Title 1"/>
          <p:cNvSpPr/>
          <p:nvPr/>
        </p:nvSpPr>
        <p:spPr>
          <a:xfrm>
            <a:off x="678240" y="1841400"/>
            <a:ext cx="9463680" cy="3439440"/>
          </a:xfrm>
          <a:prstGeom prst="rect">
            <a:avLst/>
          </a:prstGeom>
          <a:noFill/>
          <a:ln w="0">
            <a:noFill/>
          </a:ln>
        </p:spPr>
        <p:style>
          <a:lnRef idx="0"/>
          <a:fillRef idx="0"/>
          <a:effectRef idx="0"/>
          <a:fontRef idx="minor"/>
        </p:style>
        <p:txBody>
          <a:bodyPr lIns="107640" rIns="107640" tIns="53640" bIns="53640" anchor="ctr">
            <a:normAutofit/>
          </a:bodyPr>
          <a:p>
            <a:pPr algn="ctr" defTabSz="537840">
              <a:lnSpc>
                <a:spcPct val="100000"/>
              </a:lnSpc>
            </a:pPr>
            <a:r>
              <a:rPr b="1" i="1" lang="en-US" sz="3800" strike="noStrike" u="none">
                <a:solidFill>
                  <a:schemeClr val="dk1"/>
                </a:solidFill>
                <a:effectLst/>
                <a:uFillTx/>
                <a:latin typeface="Calibri"/>
              </a:rPr>
              <a:t>...to be continued next week</a:t>
            </a:r>
            <a:br>
              <a:rPr sz="3800"/>
            </a:br>
            <a:r>
              <a:rPr b="1" i="1" lang="en-US" sz="3800" strike="noStrike" u="none">
                <a:solidFill>
                  <a:schemeClr val="dk1"/>
                </a:solidFill>
                <a:effectLst/>
                <a:uFillTx/>
                <a:latin typeface="Calibri"/>
              </a:rPr>
              <a:t>when we turn to</a:t>
            </a:r>
            <a:br>
              <a:rPr sz="4200"/>
            </a:br>
            <a:r>
              <a:rPr b="1" lang="en-US" sz="6700" strike="noStrike" u="none">
                <a:solidFill>
                  <a:schemeClr val="dk2">
                    <a:lumMod val="75000"/>
                  </a:schemeClr>
                </a:solidFill>
                <a:effectLst/>
                <a:uFillTx/>
                <a:latin typeface="Calibri"/>
              </a:rPr>
              <a:t>Reconstruction </a:t>
            </a:r>
            <a:br>
              <a:rPr sz="6700"/>
            </a:br>
            <a:r>
              <a:rPr b="1" lang="en-US" sz="6700" strike="noStrike" u="none">
                <a:solidFill>
                  <a:schemeClr val="dk2">
                    <a:lumMod val="75000"/>
                  </a:schemeClr>
                </a:solidFill>
                <a:effectLst/>
                <a:uFillTx/>
                <a:latin typeface="Calibri"/>
              </a:rPr>
              <a:t>1863-1877</a:t>
            </a:r>
            <a:endParaRPr b="0" lang="en-US" sz="6700" strike="noStrike" u="none">
              <a:solidFill>
                <a:srgbClr val="000000"/>
              </a:solidFill>
              <a:effectLst/>
              <a:uFillTx/>
              <a:latin typeface="Arial"/>
            </a:endParaRPr>
          </a:p>
        </p:txBody>
      </p:sp>
      <p:sp>
        <p:nvSpPr>
          <p:cNvPr id="139" name="Title 1"/>
          <p:cNvSpPr/>
          <p:nvPr/>
        </p:nvSpPr>
        <p:spPr>
          <a:xfrm>
            <a:off x="678240" y="5722200"/>
            <a:ext cx="9463680" cy="1781280"/>
          </a:xfrm>
          <a:prstGeom prst="rect">
            <a:avLst/>
          </a:prstGeom>
          <a:noFill/>
          <a:ln w="0">
            <a:noFill/>
          </a:ln>
        </p:spPr>
        <p:style>
          <a:lnRef idx="0"/>
          <a:fillRef idx="0"/>
          <a:effectRef idx="0"/>
          <a:fontRef idx="minor"/>
        </p:style>
        <p:txBody>
          <a:bodyPr lIns="107640" rIns="107640" tIns="53640" bIns="53640" anchor="ctr">
            <a:normAutofit/>
          </a:bodyPr>
          <a:p>
            <a:pPr algn="ctr" defTabSz="537840">
              <a:lnSpc>
                <a:spcPct val="100000"/>
              </a:lnSpc>
            </a:pPr>
            <a:r>
              <a:rPr b="1" lang="en-US" sz="3000" strike="noStrike" u="none">
                <a:solidFill>
                  <a:schemeClr val="dk1"/>
                </a:solidFill>
                <a:effectLst/>
                <a:uFillTx/>
                <a:latin typeface="Calibri"/>
              </a:rPr>
              <a:t>Also coming next week: </a:t>
            </a:r>
            <a:br>
              <a:rPr sz="3000"/>
            </a:br>
            <a:r>
              <a:rPr b="1" lang="en-US" sz="3000" strike="noStrike" u="none">
                <a:solidFill>
                  <a:schemeClr val="dk1"/>
                </a:solidFill>
                <a:effectLst/>
                <a:uFillTx/>
                <a:latin typeface="Calibri"/>
              </a:rPr>
              <a:t>GROUPS G &amp; H !!!</a:t>
            </a:r>
            <a:endParaRPr b="0" lang="en-US" sz="3000" strike="noStrike" u="none">
              <a:solidFill>
                <a:srgbClr val="000000"/>
              </a:solidFill>
              <a:effectLst/>
              <a:uFillTx/>
              <a:latin typeface="Arial"/>
            </a:endParaRPr>
          </a:p>
          <a:p>
            <a:pPr algn="ctr" defTabSz="537840">
              <a:lnSpc>
                <a:spcPct val="100000"/>
              </a:lnSpc>
            </a:pPr>
            <a:r>
              <a:rPr b="1" lang="en-US" sz="3000" strike="noStrike" u="none">
                <a:solidFill>
                  <a:schemeClr val="dk1"/>
                </a:solidFill>
                <a:effectLst/>
                <a:uFillTx/>
                <a:latin typeface="Calibri"/>
              </a:rPr>
              <a:t>&amp; GETTING READY FOR THE FINAL</a:t>
            </a:r>
            <a:endParaRPr b="0" lang="en-US" sz="3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40" name="Picture 1" descr="John-Gast_1872_American-Progress.jpg"/>
          <p:cNvPicPr/>
          <p:nvPr/>
        </p:nvPicPr>
        <p:blipFill>
          <a:blip r:embed="rId1"/>
          <a:stretch/>
        </p:blipFill>
        <p:spPr>
          <a:xfrm>
            <a:off x="0" y="0"/>
            <a:ext cx="10515240" cy="7816320"/>
          </a:xfrm>
          <a:prstGeom prst="rect">
            <a:avLst/>
          </a:prstGeom>
          <a:noFill/>
          <a:ln w="0">
            <a:noFill/>
          </a:ln>
        </p:spPr>
      </p:pic>
      <p:sp>
        <p:nvSpPr>
          <p:cNvPr id="141" name="TextBox 4"/>
          <p:cNvSpPr/>
          <p:nvPr/>
        </p:nvSpPr>
        <p:spPr>
          <a:xfrm>
            <a:off x="112680" y="57960"/>
            <a:ext cx="10280160" cy="985320"/>
          </a:xfrm>
          <a:prstGeom prst="rect">
            <a:avLst/>
          </a:prstGeom>
          <a:noFill/>
          <a:ln w="0">
            <a:noFill/>
          </a:ln>
        </p:spPr>
        <p:style>
          <a:lnRef idx="0"/>
          <a:fillRef idx="0"/>
          <a:effectRef idx="0"/>
          <a:fontRef idx="minor"/>
        </p:style>
        <p:txBody>
          <a:bodyPr anchor="t">
            <a:spAutoFit/>
          </a:bodyPr>
          <a:p>
            <a:pPr algn="ctr" defTabSz="537840">
              <a:lnSpc>
                <a:spcPct val="100000"/>
              </a:lnSpc>
            </a:pPr>
            <a:r>
              <a:rPr b="1" lang="en-US" sz="5800" strike="noStrike" u="none">
                <a:solidFill>
                  <a:srgbClr val="ff0000"/>
                </a:solidFill>
                <a:effectLst/>
                <a:uFillTx/>
                <a:latin typeface="Avenir Black Oblique"/>
                <a:ea typeface="ＭＳ Ｐゴシック"/>
              </a:rPr>
              <a:t>Art of Manifest Destiny</a:t>
            </a:r>
            <a:endParaRPr b="0" lang="en-US" sz="5800" strike="noStrike" u="none">
              <a:solidFill>
                <a:srgbClr val="000000"/>
              </a:solidFill>
              <a:effectLst/>
              <a:uFillTx/>
              <a:latin typeface="Arial"/>
            </a:endParaRPr>
          </a:p>
        </p:txBody>
      </p:sp>
      <p:sp>
        <p:nvSpPr>
          <p:cNvPr id="142" name="TextBox 2"/>
          <p:cNvSpPr/>
          <p:nvPr/>
        </p:nvSpPr>
        <p:spPr>
          <a:xfrm>
            <a:off x="2369520" y="6999840"/>
            <a:ext cx="5825160" cy="431280"/>
          </a:xfrm>
          <a:prstGeom prst="rect">
            <a:avLst/>
          </a:prstGeom>
          <a:noFill/>
          <a:ln w="0">
            <a:noFill/>
          </a:ln>
        </p:spPr>
        <p:style>
          <a:lnRef idx="0"/>
          <a:fillRef idx="0"/>
          <a:effectRef idx="0"/>
          <a:fontRef idx="minor"/>
        </p:style>
        <p:txBody>
          <a:bodyPr wrap="none" lIns="90000" rIns="90000" tIns="45000" bIns="45000" anchor="t">
            <a:spAutoFit/>
          </a:bodyPr>
          <a:p>
            <a:pPr algn="ctr" defTabSz="537840">
              <a:lnSpc>
                <a:spcPct val="100000"/>
              </a:lnSpc>
            </a:pPr>
            <a:r>
              <a:rPr b="1" lang="en-US" sz="2200" strike="noStrike" u="none">
                <a:solidFill>
                  <a:schemeClr val="lt1"/>
                </a:solidFill>
                <a:effectLst/>
                <a:uFillTx/>
                <a:latin typeface="Calibri"/>
              </a:rPr>
              <a:t>(Painting by John Gast, </a:t>
            </a:r>
            <a:r>
              <a:rPr b="1" i="1" lang="en-US" sz="2200" strike="noStrike" u="none">
                <a:solidFill>
                  <a:schemeClr val="lt1"/>
                </a:solidFill>
                <a:effectLst/>
                <a:uFillTx/>
                <a:latin typeface="Calibri"/>
              </a:rPr>
              <a:t>American Progress</a:t>
            </a:r>
            <a:r>
              <a:rPr b="1" lang="en-US" sz="2200" strike="noStrike" u="none">
                <a:solidFill>
                  <a:schemeClr val="lt1"/>
                </a:solidFill>
                <a:effectLst/>
                <a:uFillTx/>
                <a:latin typeface="Calibri"/>
              </a:rPr>
              <a:t>, 1872)</a:t>
            </a:r>
            <a:endParaRPr b="0" lang="en-US" sz="2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 name="PlaceHolder 1"/>
          <p:cNvSpPr>
            <a:spLocks noGrp="1"/>
          </p:cNvSpPr>
          <p:nvPr>
            <p:ph type="title"/>
          </p:nvPr>
        </p:nvSpPr>
        <p:spPr>
          <a:xfrm>
            <a:off x="599760" y="1401480"/>
            <a:ext cx="9463680" cy="1932120"/>
          </a:xfrm>
          <a:prstGeom prst="rect">
            <a:avLst/>
          </a:prstGeom>
          <a:noFill/>
          <a:ln w="0">
            <a:noFill/>
          </a:ln>
        </p:spPr>
        <p:txBody>
          <a:bodyPr lIns="107640" rIns="107640" tIns="53640" bIns="53640" anchor="ctr">
            <a:normAutofit/>
          </a:bodyPr>
          <a:p>
            <a:pPr indent="0" algn="ctr" defTabSz="537840">
              <a:lnSpc>
                <a:spcPct val="100000"/>
              </a:lnSpc>
              <a:buNone/>
            </a:pPr>
            <a:r>
              <a:rPr b="0" lang="en-US" sz="2600" strike="noStrike" u="none">
                <a:solidFill>
                  <a:schemeClr val="dk1"/>
                </a:solidFill>
                <a:effectLst/>
                <a:uFillTx/>
                <a:latin typeface="Calibri"/>
              </a:rPr>
              <a:t>(next 2 slides: after-class presentation)</a:t>
            </a:r>
            <a:br>
              <a:rPr sz="2600"/>
            </a:br>
            <a:br>
              <a:rPr sz="2600"/>
            </a:br>
            <a:r>
              <a:rPr b="1" lang="en-US" sz="5200" strike="noStrike" u="none">
                <a:solidFill>
                  <a:schemeClr val="dk1"/>
                </a:solidFill>
                <a:effectLst/>
                <a:uFillTx/>
                <a:latin typeface="Calibri"/>
              </a:rPr>
              <a:t>‘How to Succeed at Plagiarism’</a:t>
            </a:r>
            <a:endParaRPr b="0" lang="en-US" sz="5200" strike="noStrike" u="non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4" name="PlaceHolder 1"/>
          <p:cNvSpPr>
            <a:spLocks noGrp="1"/>
          </p:cNvSpPr>
          <p:nvPr>
            <p:ph type="title"/>
          </p:nvPr>
        </p:nvSpPr>
        <p:spPr>
          <a:xfrm>
            <a:off x="525960" y="153720"/>
            <a:ext cx="9463680" cy="1294920"/>
          </a:xfrm>
          <a:prstGeom prst="rect">
            <a:avLst/>
          </a:prstGeom>
          <a:noFill/>
          <a:ln w="0">
            <a:noFill/>
          </a:ln>
        </p:spPr>
        <p:txBody>
          <a:bodyPr lIns="107640" rIns="107640" tIns="53640" bIns="53640" anchor="ctr">
            <a:noAutofit/>
          </a:bodyPr>
          <a:p>
            <a:pPr indent="0" algn="ctr" defTabSz="537840">
              <a:lnSpc>
                <a:spcPct val="100000"/>
              </a:lnSpc>
              <a:buNone/>
            </a:pPr>
            <a:r>
              <a:rPr b="0" lang="en-US" sz="5200" strike="noStrike" u="none">
                <a:solidFill>
                  <a:schemeClr val="dk1"/>
                </a:solidFill>
                <a:effectLst/>
                <a:uFillTx/>
                <a:latin typeface="Calibri"/>
              </a:rPr>
              <a:t>How to Succeed at Plagiarism</a:t>
            </a:r>
            <a:r>
              <a:rPr b="0" lang="en-US" sz="5200" strike="noStrike" u="none">
                <a:solidFill>
                  <a:schemeClr val="dk1"/>
                </a:solidFill>
                <a:effectLst/>
                <a:uFillTx/>
                <a:latin typeface="Calibri"/>
              </a:rPr>
              <a:t>	</a:t>
            </a:r>
            <a:r>
              <a:rPr b="0" lang="en-US" sz="5200" strike="noStrike" u="none">
                <a:solidFill>
                  <a:schemeClr val="dk1"/>
                </a:solidFill>
                <a:effectLst/>
                <a:uFillTx/>
                <a:latin typeface="Calibri"/>
              </a:rPr>
              <a:t>(1)</a:t>
            </a:r>
            <a:endParaRPr b="0" lang="en-US" sz="5200" strike="noStrike" u="none">
              <a:solidFill>
                <a:schemeClr val="dk1"/>
              </a:solidFill>
              <a:effectLst/>
              <a:uFillTx/>
              <a:latin typeface="Calibri"/>
            </a:endParaRPr>
          </a:p>
        </p:txBody>
      </p:sp>
      <p:sp>
        <p:nvSpPr>
          <p:cNvPr id="145" name="PlaceHolder 2"/>
          <p:cNvSpPr>
            <a:spLocks noGrp="1"/>
          </p:cNvSpPr>
          <p:nvPr>
            <p:ph/>
          </p:nvPr>
        </p:nvSpPr>
        <p:spPr>
          <a:xfrm>
            <a:off x="608760" y="1635120"/>
            <a:ext cx="9204480" cy="5617440"/>
          </a:xfrm>
          <a:prstGeom prst="rect">
            <a:avLst/>
          </a:prstGeom>
          <a:noFill/>
          <a:ln w="0">
            <a:noFill/>
          </a:ln>
        </p:spPr>
        <p:txBody>
          <a:bodyPr lIns="107640" rIns="107640" tIns="53640" bIns="53640" anchor="t">
            <a:noAutofit/>
          </a:bodyPr>
          <a:p>
            <a:pPr marL="403560" indent="-403560" defTabSz="537840">
              <a:lnSpc>
                <a:spcPct val="100000"/>
              </a:lnSpc>
              <a:spcBef>
                <a:spcPts val="561"/>
              </a:spcBef>
              <a:buClr>
                <a:srgbClr val="000000"/>
              </a:buClr>
              <a:buFont typeface="Arial"/>
              <a:buChar char="•"/>
            </a:pPr>
            <a:r>
              <a:rPr b="0" lang="en-US" sz="2800" strike="noStrike" u="none">
                <a:solidFill>
                  <a:schemeClr val="dk1"/>
                </a:solidFill>
                <a:effectLst/>
                <a:uFillTx/>
                <a:latin typeface="Calibri"/>
              </a:rPr>
              <a:t>DON’T copy-paste pages from one source. It will be obvious. Even if you alter the text, instructors are trained to detect if you use only one. They are hard to fool.</a:t>
            </a:r>
            <a:endParaRPr b="0" lang="en-US" sz="2800" strike="noStrike" u="none">
              <a:solidFill>
                <a:schemeClr val="dk1"/>
              </a:solidFill>
              <a:effectLst/>
              <a:uFillTx/>
              <a:latin typeface="Calibri"/>
            </a:endParaRPr>
          </a:p>
          <a:p>
            <a:pPr marL="403560" indent="-403560" defTabSz="537840">
              <a:lnSpc>
                <a:spcPct val="100000"/>
              </a:lnSpc>
              <a:spcBef>
                <a:spcPts val="561"/>
              </a:spcBef>
              <a:buClr>
                <a:srgbClr val="000000"/>
              </a:buClr>
              <a:buFont typeface="Arial"/>
              <a:buChar char="•"/>
            </a:pPr>
            <a:r>
              <a:rPr b="0" lang="en-US" sz="2800" strike="noStrike" u="none">
                <a:solidFill>
                  <a:schemeClr val="dk1"/>
                </a:solidFill>
                <a:effectLst/>
                <a:uFillTx/>
                <a:latin typeface="Calibri"/>
              </a:rPr>
              <a:t>Stealing from commercial/popular sites is also risky. You want it to look as if you did the work and read scholarship.</a:t>
            </a:r>
            <a:endParaRPr b="0" lang="en-US" sz="2800" strike="noStrike" u="none">
              <a:solidFill>
                <a:schemeClr val="dk1"/>
              </a:solidFill>
              <a:effectLst/>
              <a:uFillTx/>
              <a:latin typeface="Calibri"/>
            </a:endParaRPr>
          </a:p>
          <a:p>
            <a:pPr marL="403560" indent="-403560" defTabSz="537840">
              <a:lnSpc>
                <a:spcPct val="100000"/>
              </a:lnSpc>
              <a:spcBef>
                <a:spcPts val="561"/>
              </a:spcBef>
              <a:buClr>
                <a:srgbClr val="000000"/>
              </a:buClr>
              <a:buFont typeface="Arial"/>
              <a:buChar char="•"/>
            </a:pPr>
            <a:r>
              <a:rPr b="0" lang="en-US" sz="2800" strike="noStrike" u="none">
                <a:solidFill>
                  <a:schemeClr val="dk1"/>
                </a:solidFill>
                <a:effectLst/>
                <a:uFillTx/>
                <a:latin typeface="Calibri"/>
              </a:rPr>
              <a:t>Gather at least five scholarly, secondary sources of quality. Find through QC Library or Google Scholar by library proxy. </a:t>
            </a:r>
            <a:endParaRPr b="0" lang="en-US" sz="2800" strike="noStrike" u="none">
              <a:solidFill>
                <a:schemeClr val="dk1"/>
              </a:solidFill>
              <a:effectLst/>
              <a:uFillTx/>
              <a:latin typeface="Calibri"/>
            </a:endParaRPr>
          </a:p>
          <a:p>
            <a:pPr marL="403560" indent="-403560" defTabSz="537840">
              <a:lnSpc>
                <a:spcPct val="100000"/>
              </a:lnSpc>
              <a:spcBef>
                <a:spcPts val="561"/>
              </a:spcBef>
              <a:buClr>
                <a:srgbClr val="000000"/>
              </a:buClr>
              <a:buFont typeface="Arial"/>
              <a:buChar char="•"/>
            </a:pPr>
            <a:r>
              <a:rPr b="0" lang="en-US" sz="2800" strike="noStrike" u="none">
                <a:solidFill>
                  <a:schemeClr val="dk1"/>
                </a:solidFill>
                <a:effectLst/>
                <a:uFillTx/>
                <a:latin typeface="Calibri"/>
              </a:rPr>
              <a:t>Read abstracts and intros before choosing. Your plagiarism needs to look like an actual paper. When you have chosen your targets, read the texts carefully, so you have an alibi. </a:t>
            </a:r>
            <a:endParaRPr b="0" lang="en-US" sz="2800" strike="noStrike" u="none">
              <a:solidFill>
                <a:schemeClr val="dk1"/>
              </a:solidFill>
              <a:effectLst/>
              <a:uFillTx/>
              <a:latin typeface="Calibri"/>
            </a:endParaRPr>
          </a:p>
          <a:p>
            <a:pPr marL="403560" indent="-403560" defTabSz="537840">
              <a:lnSpc>
                <a:spcPct val="100000"/>
              </a:lnSpc>
              <a:spcBef>
                <a:spcPts val="561"/>
              </a:spcBef>
              <a:buClr>
                <a:srgbClr val="000000"/>
              </a:buClr>
              <a:buFont typeface="Arial"/>
              <a:buChar char="•"/>
            </a:pPr>
            <a:r>
              <a:rPr b="0" lang="en-US" sz="2800" strike="noStrike" u="none">
                <a:solidFill>
                  <a:schemeClr val="dk1"/>
                </a:solidFill>
                <a:effectLst/>
                <a:uFillTx/>
                <a:latin typeface="Calibri"/>
              </a:rPr>
              <a:t>Steal passages from all five. Paste them, but mix them up, take turns. Plan how to arrange them logically. </a:t>
            </a:r>
            <a:endParaRPr b="0" lang="en-US" sz="2800" strike="noStrike" u="non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6" name="PlaceHolder 1"/>
          <p:cNvSpPr>
            <a:spLocks noGrp="1"/>
          </p:cNvSpPr>
          <p:nvPr>
            <p:ph/>
          </p:nvPr>
        </p:nvSpPr>
        <p:spPr>
          <a:xfrm>
            <a:off x="525960" y="1603800"/>
            <a:ext cx="9463680" cy="5128920"/>
          </a:xfrm>
          <a:prstGeom prst="rect">
            <a:avLst/>
          </a:prstGeom>
          <a:noFill/>
          <a:ln w="0">
            <a:noFill/>
          </a:ln>
        </p:spPr>
        <p:txBody>
          <a:bodyPr lIns="107640" rIns="107640" tIns="53640" bIns="53640" anchor="t">
            <a:noAutofit/>
          </a:bodyPr>
          <a:p>
            <a:pPr marL="403560" indent="-403560" defTabSz="537840">
              <a:lnSpc>
                <a:spcPct val="100000"/>
              </a:lnSpc>
              <a:spcBef>
                <a:spcPts val="561"/>
              </a:spcBef>
              <a:buClr>
                <a:srgbClr val="000000"/>
              </a:buClr>
              <a:buFont typeface="Arial"/>
              <a:buChar char="•"/>
            </a:pPr>
            <a:r>
              <a:rPr b="0" lang="en-US" sz="2800" strike="noStrike" u="none">
                <a:solidFill>
                  <a:schemeClr val="dk1"/>
                </a:solidFill>
                <a:effectLst/>
                <a:uFillTx/>
                <a:latin typeface="Calibri"/>
              </a:rPr>
              <a:t>Cover it up by rewriting the stolen passages in paraphrase. Add a few of your own sentences to bridge between the passages. Fill it out with comments on the stolen parts.</a:t>
            </a:r>
            <a:endParaRPr b="0" lang="en-US" sz="2800" strike="noStrike" u="none">
              <a:solidFill>
                <a:schemeClr val="dk1"/>
              </a:solidFill>
              <a:effectLst/>
              <a:uFillTx/>
              <a:latin typeface="Calibri"/>
            </a:endParaRPr>
          </a:p>
          <a:p>
            <a:pPr marL="403560" indent="-403560" defTabSz="537840">
              <a:lnSpc>
                <a:spcPct val="100000"/>
              </a:lnSpc>
              <a:spcBef>
                <a:spcPts val="561"/>
              </a:spcBef>
              <a:buClr>
                <a:srgbClr val="000000"/>
              </a:buClr>
              <a:buFont typeface="Arial"/>
              <a:buChar char="•"/>
            </a:pPr>
            <a:r>
              <a:rPr b="0" lang="en-US" sz="2800" strike="noStrike" u="none">
                <a:solidFill>
                  <a:schemeClr val="dk1"/>
                </a:solidFill>
                <a:effectLst/>
                <a:uFillTx/>
                <a:latin typeface="Calibri"/>
              </a:rPr>
              <a:t>Why not add citations for each source you are stealing from? Then no one will be able to accuse you of anything!</a:t>
            </a:r>
            <a:endParaRPr b="0" lang="en-US" sz="2800" strike="noStrike" u="none">
              <a:solidFill>
                <a:schemeClr val="dk1"/>
              </a:solidFill>
              <a:effectLst/>
              <a:uFillTx/>
              <a:latin typeface="Calibri"/>
            </a:endParaRPr>
          </a:p>
          <a:p>
            <a:pPr marL="403560" indent="-403560" defTabSz="537840">
              <a:lnSpc>
                <a:spcPct val="100000"/>
              </a:lnSpc>
              <a:spcBef>
                <a:spcPts val="561"/>
              </a:spcBef>
              <a:buClr>
                <a:srgbClr val="000000"/>
              </a:buClr>
              <a:buFont typeface="Arial"/>
              <a:buChar char="•"/>
            </a:pPr>
            <a:r>
              <a:rPr b="0" lang="en-US" sz="2800" strike="noStrike" u="none">
                <a:solidFill>
                  <a:schemeClr val="dk1"/>
                </a:solidFill>
                <a:effectLst/>
                <a:uFillTx/>
                <a:latin typeface="Calibri"/>
              </a:rPr>
              <a:t>Write an intro paragraph summarizing the issue the texts cover. Write a conclusion drawing comparisons between the different articles, their perspectives, conclusions, use of facts. Give one or two of your own conclusions.</a:t>
            </a:r>
            <a:endParaRPr b="0" lang="en-US" sz="2800" strike="noStrike" u="none">
              <a:solidFill>
                <a:schemeClr val="dk1"/>
              </a:solidFill>
              <a:effectLst/>
              <a:uFillTx/>
              <a:latin typeface="Calibri"/>
            </a:endParaRPr>
          </a:p>
          <a:p>
            <a:pPr marL="403560" indent="-403560" defTabSz="537840">
              <a:lnSpc>
                <a:spcPct val="100000"/>
              </a:lnSpc>
              <a:spcBef>
                <a:spcPts val="561"/>
              </a:spcBef>
              <a:buClr>
                <a:srgbClr val="000000"/>
              </a:buClr>
              <a:buFont typeface="Arial"/>
              <a:buChar char="•"/>
            </a:pPr>
            <a:r>
              <a:rPr b="0" lang="en-US" sz="2800" strike="noStrike" u="none">
                <a:solidFill>
                  <a:schemeClr val="dk1"/>
                </a:solidFill>
                <a:effectLst/>
                <a:uFillTx/>
                <a:latin typeface="Calibri"/>
              </a:rPr>
              <a:t>Devise your own title for the result. </a:t>
            </a:r>
            <a:endParaRPr b="0" lang="en-US" sz="2800" strike="noStrike" u="none">
              <a:solidFill>
                <a:schemeClr val="dk1"/>
              </a:solidFill>
              <a:effectLst/>
              <a:uFillTx/>
              <a:latin typeface="Calibri"/>
            </a:endParaRPr>
          </a:p>
          <a:p>
            <a:pPr marL="403560" indent="-403560" defTabSz="537840">
              <a:lnSpc>
                <a:spcPct val="100000"/>
              </a:lnSpc>
              <a:spcBef>
                <a:spcPts val="561"/>
              </a:spcBef>
              <a:buClr>
                <a:srgbClr val="000000"/>
              </a:buClr>
              <a:buFont typeface="Arial"/>
              <a:buChar char="•"/>
            </a:pPr>
            <a:r>
              <a:rPr b="0" lang="en-US" sz="2800" strike="noStrike" u="none">
                <a:solidFill>
                  <a:schemeClr val="dk1"/>
                </a:solidFill>
                <a:effectLst/>
                <a:uFillTx/>
                <a:latin typeface="Calibri"/>
              </a:rPr>
              <a:t>Excellent! Your plagiarism is now indistinguishable from your own original paper. The perfect crime!</a:t>
            </a:r>
            <a:endParaRPr b="0" lang="en-US" sz="2800" strike="noStrike" u="none">
              <a:solidFill>
                <a:schemeClr val="dk1"/>
              </a:solidFill>
              <a:effectLst/>
              <a:uFillTx/>
              <a:latin typeface="Calibri"/>
            </a:endParaRPr>
          </a:p>
        </p:txBody>
      </p:sp>
      <p:sp>
        <p:nvSpPr>
          <p:cNvPr id="147" name="Title 1"/>
          <p:cNvSpPr/>
          <p:nvPr/>
        </p:nvSpPr>
        <p:spPr>
          <a:xfrm>
            <a:off x="678240" y="190800"/>
            <a:ext cx="9463680" cy="1294920"/>
          </a:xfrm>
          <a:prstGeom prst="rect">
            <a:avLst/>
          </a:prstGeom>
          <a:noFill/>
          <a:ln w="0">
            <a:noFill/>
          </a:ln>
        </p:spPr>
        <p:style>
          <a:lnRef idx="0"/>
          <a:fillRef idx="0"/>
          <a:effectRef idx="0"/>
          <a:fontRef idx="minor"/>
        </p:style>
        <p:txBody>
          <a:bodyPr lIns="107640" rIns="107640" tIns="53640" bIns="53640" anchor="ctr">
            <a:normAutofit/>
          </a:bodyPr>
          <a:p>
            <a:pPr algn="ctr" defTabSz="537840">
              <a:lnSpc>
                <a:spcPct val="100000"/>
              </a:lnSpc>
            </a:pPr>
            <a:r>
              <a:rPr b="0" lang="en-US" sz="5200" strike="noStrike" u="none">
                <a:solidFill>
                  <a:schemeClr val="dk1"/>
                </a:solidFill>
                <a:effectLst/>
                <a:uFillTx/>
                <a:latin typeface="Calibri"/>
              </a:rPr>
              <a:t>How to Succeed at Plagiarism</a:t>
            </a:r>
            <a:r>
              <a:rPr b="0" lang="en-US" sz="5200" strike="noStrike" u="none">
                <a:solidFill>
                  <a:schemeClr val="dk1"/>
                </a:solidFill>
                <a:effectLst/>
                <a:uFillTx/>
                <a:latin typeface="Calibri"/>
              </a:rPr>
              <a:t>	</a:t>
            </a:r>
            <a:r>
              <a:rPr b="0" lang="en-US" sz="5200" strike="noStrike" u="none">
                <a:solidFill>
                  <a:schemeClr val="dk1"/>
                </a:solidFill>
                <a:effectLst/>
                <a:uFillTx/>
                <a:latin typeface="Calibri"/>
              </a:rPr>
              <a:t>(2)</a:t>
            </a:r>
            <a:endParaRPr b="0" lang="en-US" sz="5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8" name="TextBox 1"/>
          <p:cNvSpPr/>
          <p:nvPr/>
        </p:nvSpPr>
        <p:spPr>
          <a:xfrm>
            <a:off x="1554480" y="2282400"/>
            <a:ext cx="2972520" cy="52416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0" lang="en-US" sz="2800" strike="noStrike" u="none">
                <a:solidFill>
                  <a:schemeClr val="dk1"/>
                </a:solidFill>
                <a:effectLst/>
                <a:uFillTx/>
                <a:latin typeface="Calibri"/>
                <a:ea typeface="ＭＳ Ｐゴシック"/>
              </a:rPr>
              <a:t>28 pt.</a:t>
            </a:r>
            <a:endParaRPr b="0" lang="en-US" sz="2800" strike="noStrike" u="none">
              <a:solidFill>
                <a:srgbClr val="000000"/>
              </a:solidFill>
              <a:effectLst/>
              <a:uFillTx/>
              <a:latin typeface="Arial"/>
            </a:endParaRPr>
          </a:p>
        </p:txBody>
      </p:sp>
      <p:sp>
        <p:nvSpPr>
          <p:cNvPr id="149" name="TextBox 2"/>
          <p:cNvSpPr/>
          <p:nvPr/>
        </p:nvSpPr>
        <p:spPr>
          <a:xfrm>
            <a:off x="2583360" y="3225240"/>
            <a:ext cx="3273840" cy="58464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0" lang="en-US" sz="3200" strike="noStrike" u="none">
                <a:solidFill>
                  <a:schemeClr val="dk1"/>
                </a:solidFill>
                <a:effectLst/>
                <a:uFillTx/>
                <a:latin typeface="Calibri"/>
                <a:ea typeface="ＭＳ Ｐゴシック"/>
              </a:rPr>
              <a:t>32 pt.</a:t>
            </a:r>
            <a:endParaRPr b="0" lang="en-US" sz="3200" strike="noStrike" u="none">
              <a:solidFill>
                <a:srgbClr val="000000"/>
              </a:solidFill>
              <a:effectLst/>
              <a:uFillTx/>
              <a:latin typeface="Arial"/>
            </a:endParaRPr>
          </a:p>
        </p:txBody>
      </p:sp>
      <p:sp>
        <p:nvSpPr>
          <p:cNvPr id="150" name="TextBox 3"/>
          <p:cNvSpPr/>
          <p:nvPr/>
        </p:nvSpPr>
        <p:spPr>
          <a:xfrm>
            <a:off x="164520" y="377280"/>
            <a:ext cx="10205280" cy="831240"/>
          </a:xfrm>
          <a:prstGeom prst="rect">
            <a:avLst/>
          </a:prstGeom>
          <a:noFill/>
          <a:ln w="0">
            <a:noFill/>
          </a:ln>
        </p:spPr>
        <p:style>
          <a:lnRef idx="0"/>
          <a:fillRef idx="0"/>
          <a:effectRef idx="0"/>
          <a:fontRef idx="minor"/>
        </p:style>
        <p:txBody>
          <a:bodyPr lIns="90000" rIns="90000" tIns="45000" bIns="45000" anchor="t">
            <a:spAutoFit/>
          </a:bodyPr>
          <a:p>
            <a:pPr algn="ctr" defTabSz="537840">
              <a:lnSpc>
                <a:spcPct val="100000"/>
              </a:lnSpc>
            </a:pPr>
            <a:r>
              <a:rPr b="1" lang="en-US" sz="4800" strike="noStrike" u="none">
                <a:solidFill>
                  <a:srgbClr val="ff0000"/>
                </a:solidFill>
                <a:effectLst/>
                <a:uFillTx/>
                <a:latin typeface="Calibri"/>
                <a:ea typeface="ＭＳ Ｐゴシック"/>
              </a:rPr>
              <a:t>End of Recording (48 pt)</a:t>
            </a:r>
            <a:endParaRPr b="0" lang="en-US" sz="4800" strike="noStrike" u="none">
              <a:solidFill>
                <a:srgbClr val="000000"/>
              </a:solidFill>
              <a:effectLst/>
              <a:uFillTx/>
              <a:latin typeface="Arial"/>
            </a:endParaRPr>
          </a:p>
        </p:txBody>
      </p:sp>
      <p:sp>
        <p:nvSpPr>
          <p:cNvPr id="151" name="TextBox 4"/>
          <p:cNvSpPr/>
          <p:nvPr/>
        </p:nvSpPr>
        <p:spPr>
          <a:xfrm>
            <a:off x="6709680" y="4657320"/>
            <a:ext cx="1730160" cy="892440"/>
          </a:xfrm>
          <a:prstGeom prst="rect">
            <a:avLst/>
          </a:prstGeom>
          <a:noFill/>
          <a:ln w="0">
            <a:noFill/>
          </a:ln>
        </p:spPr>
        <p:style>
          <a:lnRef idx="0"/>
          <a:fillRef idx="0"/>
          <a:effectRef idx="0"/>
          <a:fontRef idx="minor"/>
        </p:style>
        <p:txBody>
          <a:bodyPr wrap="none" lIns="90000" rIns="90000" tIns="45000" bIns="45000" anchor="t">
            <a:spAutoFit/>
          </a:bodyPr>
          <a:p>
            <a:pPr defTabSz="537840">
              <a:lnSpc>
                <a:spcPct val="100000"/>
              </a:lnSpc>
            </a:pPr>
            <a:r>
              <a:rPr b="0" lang="en-US" sz="5200" strike="noStrike" u="none">
                <a:solidFill>
                  <a:schemeClr val="dk1"/>
                </a:solidFill>
                <a:effectLst/>
                <a:uFillTx/>
                <a:latin typeface="Calibri"/>
                <a:ea typeface="ＭＳ Ｐゴシック"/>
              </a:rPr>
              <a:t>52 pt.</a:t>
            </a:r>
            <a:endParaRPr b="0" lang="en-US" sz="5200" strike="noStrike" u="none">
              <a:solidFill>
                <a:srgbClr val="000000"/>
              </a:solidFill>
              <a:effectLst/>
              <a:uFillTx/>
              <a:latin typeface="Arial"/>
            </a:endParaRPr>
          </a:p>
        </p:txBody>
      </p:sp>
      <p:sp>
        <p:nvSpPr>
          <p:cNvPr id="152" name="Rectangle 1"/>
          <p:cNvSpPr/>
          <p:nvPr/>
        </p:nvSpPr>
        <p:spPr>
          <a:xfrm>
            <a:off x="582120" y="6851160"/>
            <a:ext cx="5257440" cy="46188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1" lang="en-US" sz="2400" strike="noStrike" u="none">
                <a:solidFill>
                  <a:schemeClr val="dk1"/>
                </a:solidFill>
                <a:effectLst/>
                <a:uFillTx/>
                <a:latin typeface="Times New Roman"/>
              </a:rPr>
              <a:t> Source:</a:t>
            </a:r>
            <a:r>
              <a:rPr b="0" lang="en-US" sz="2400" strike="noStrike" u="none">
                <a:solidFill>
                  <a:schemeClr val="dk1"/>
                </a:solidFill>
                <a:effectLst/>
                <a:uFillTx/>
                <a:latin typeface="Times New Roman"/>
              </a:rPr>
              <a:t> 24 pt, Times New Roman</a:t>
            </a:r>
            <a:endParaRPr b="0" lang="en-US" sz="2400" strike="noStrike" u="none">
              <a:solidFill>
                <a:srgbClr val="000000"/>
              </a:solidFill>
              <a:effectLst/>
              <a:uFillTx/>
              <a:latin typeface="Arial"/>
            </a:endParaRPr>
          </a:p>
        </p:txBody>
      </p:sp>
      <p:sp>
        <p:nvSpPr>
          <p:cNvPr id="153" name="TextBox 2"/>
          <p:cNvSpPr/>
          <p:nvPr/>
        </p:nvSpPr>
        <p:spPr>
          <a:xfrm>
            <a:off x="4404600" y="4042080"/>
            <a:ext cx="2976480" cy="64656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0" lang="en-US" sz="3600" strike="noStrike" u="none">
                <a:solidFill>
                  <a:schemeClr val="dk1"/>
                </a:solidFill>
                <a:effectLst/>
                <a:uFillTx/>
                <a:latin typeface="Calibri"/>
                <a:ea typeface="ＭＳ Ｐゴシック"/>
              </a:rPr>
              <a:t>36 pt.</a:t>
            </a:r>
            <a:endParaRPr b="0" lang="en-US" sz="3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4" name="PlaceHolder 1"/>
          <p:cNvSpPr>
            <a:spLocks noGrp="1"/>
          </p:cNvSpPr>
          <p:nvPr>
            <p:ph type="title"/>
          </p:nvPr>
        </p:nvSpPr>
        <p:spPr>
          <a:xfrm>
            <a:off x="525960" y="311400"/>
            <a:ext cx="9463680" cy="1294920"/>
          </a:xfrm>
          <a:prstGeom prst="rect">
            <a:avLst/>
          </a:prstGeom>
          <a:noFill/>
          <a:ln w="0">
            <a:noFill/>
          </a:ln>
        </p:spPr>
        <p:txBody>
          <a:bodyPr lIns="107640" rIns="107640" tIns="53640" bIns="53640" anchor="ctr">
            <a:noAutofit/>
          </a:bodyPr>
          <a:p>
            <a:pPr indent="0" algn="ctr" defTabSz="537840">
              <a:lnSpc>
                <a:spcPct val="100000"/>
              </a:lnSpc>
              <a:buNone/>
            </a:pPr>
            <a:r>
              <a:rPr b="0" lang="en-US" sz="5200" strike="noStrike" u="none">
                <a:solidFill>
                  <a:schemeClr val="dk1"/>
                </a:solidFill>
                <a:effectLst/>
                <a:uFillTx/>
                <a:latin typeface="Calibri"/>
              </a:rPr>
              <a:t>Class of 28 April – Extras</a:t>
            </a:r>
            <a:endParaRPr b="0" lang="en-US" sz="5200" strike="noStrike" u="none">
              <a:solidFill>
                <a:schemeClr val="dk1"/>
              </a:solidFill>
              <a:effectLst/>
              <a:uFillTx/>
              <a:latin typeface="Calibri"/>
            </a:endParaRPr>
          </a:p>
        </p:txBody>
      </p:sp>
      <p:sp>
        <p:nvSpPr>
          <p:cNvPr id="155" name="PlaceHolder 2"/>
          <p:cNvSpPr>
            <a:spLocks noGrp="1"/>
          </p:cNvSpPr>
          <p:nvPr>
            <p:ph/>
          </p:nvPr>
        </p:nvSpPr>
        <p:spPr>
          <a:xfrm>
            <a:off x="525960" y="1813680"/>
            <a:ext cx="9463680" cy="5128920"/>
          </a:xfrm>
          <a:prstGeom prst="rect">
            <a:avLst/>
          </a:prstGeom>
          <a:noFill/>
          <a:ln w="0">
            <a:noFill/>
          </a:ln>
        </p:spPr>
        <p:txBody>
          <a:bodyPr lIns="107640" rIns="107640" tIns="53640" bIns="53640" anchor="t">
            <a:normAutofit fontScale="85000" lnSpcReduction="19999"/>
          </a:bodyPr>
          <a:p>
            <a:pPr marL="403560" indent="-403560" defTabSz="537840">
              <a:lnSpc>
                <a:spcPct val="100000"/>
              </a:lnSpc>
              <a:spcBef>
                <a:spcPts val="760"/>
              </a:spcBef>
              <a:buClr>
                <a:srgbClr val="000000"/>
              </a:buClr>
              <a:buFont typeface="Arial"/>
              <a:buChar char="•"/>
            </a:pPr>
            <a:r>
              <a:rPr b="0" lang="en-US" sz="3800" strike="noStrike" u="none">
                <a:solidFill>
                  <a:schemeClr val="dk1"/>
                </a:solidFill>
                <a:effectLst/>
                <a:uFillTx/>
                <a:latin typeface="Calibri"/>
              </a:rPr>
              <a:t>Film: Recreation of trench warfare in 1864 (American Battlefield Trust – watched at start)</a:t>
            </a:r>
            <a:br>
              <a:rPr sz="3800"/>
            </a:br>
            <a:r>
              <a:rPr b="0" lang="en-US" sz="3800" strike="noStrike" u="none">
                <a:solidFill>
                  <a:schemeClr val="dk1"/>
                </a:solidFill>
                <a:effectLst/>
                <a:uFillTx/>
                <a:latin typeface="Calibri"/>
              </a:rPr>
              <a:t> </a:t>
            </a:r>
            <a:endParaRPr b="0" lang="en-US" sz="3800" strike="noStrike" u="none">
              <a:solidFill>
                <a:schemeClr val="dk1"/>
              </a:solidFill>
              <a:effectLst/>
              <a:uFillTx/>
              <a:latin typeface="Calibri"/>
            </a:endParaRPr>
          </a:p>
          <a:p>
            <a:pPr marL="403560" indent="-403560" defTabSz="537840">
              <a:lnSpc>
                <a:spcPct val="100000"/>
              </a:lnSpc>
              <a:spcBef>
                <a:spcPts val="760"/>
              </a:spcBef>
              <a:buClr>
                <a:srgbClr val="000000"/>
              </a:buClr>
              <a:buFont typeface="Arial"/>
              <a:buChar char="•"/>
            </a:pPr>
            <a:r>
              <a:rPr b="0" lang="en-US" sz="3800" strike="noStrike" u="none">
                <a:solidFill>
                  <a:schemeClr val="dk1"/>
                </a:solidFill>
                <a:effectLst/>
                <a:uFillTx/>
                <a:latin typeface="Calibri"/>
              </a:rPr>
              <a:t>Public History assignment </a:t>
            </a:r>
            <a:br>
              <a:rPr sz="3800"/>
            </a:br>
            <a:r>
              <a:rPr b="0" lang="en-US" sz="3800" strike="noStrike" u="none">
                <a:solidFill>
                  <a:schemeClr val="dk1"/>
                </a:solidFill>
                <a:effectLst/>
                <a:uFillTx/>
                <a:latin typeface="Calibri"/>
              </a:rPr>
              <a:t>(due next week)</a:t>
            </a:r>
            <a:br>
              <a:rPr sz="3800"/>
            </a:br>
            <a:r>
              <a:rPr b="0" lang="en-US" sz="3800" strike="noStrike" u="none">
                <a:solidFill>
                  <a:schemeClr val="dk1"/>
                </a:solidFill>
                <a:effectLst/>
                <a:uFillTx/>
                <a:latin typeface="Calibri"/>
              </a:rPr>
              <a:t> </a:t>
            </a:r>
            <a:endParaRPr b="0" lang="en-US" sz="3800" strike="noStrike" u="none">
              <a:solidFill>
                <a:schemeClr val="dk1"/>
              </a:solidFill>
              <a:effectLst/>
              <a:uFillTx/>
              <a:latin typeface="Calibri"/>
            </a:endParaRPr>
          </a:p>
          <a:p>
            <a:pPr marL="403560" indent="-403560" defTabSz="537840">
              <a:lnSpc>
                <a:spcPct val="100000"/>
              </a:lnSpc>
              <a:spcBef>
                <a:spcPts val="760"/>
              </a:spcBef>
              <a:buClr>
                <a:srgbClr val="000000"/>
              </a:buClr>
              <a:buFont typeface="Arial"/>
              <a:buChar char="•"/>
            </a:pPr>
            <a:r>
              <a:rPr b="0" lang="en-US" sz="3800" strike="noStrike" u="none">
                <a:solidFill>
                  <a:schemeClr val="dk1"/>
                </a:solidFill>
                <a:effectLst/>
                <a:uFillTx/>
                <a:latin typeface="Calibri"/>
              </a:rPr>
              <a:t>Papers: How to Succeed at Plagiarism </a:t>
            </a:r>
            <a:br>
              <a:rPr sz="3800"/>
            </a:br>
            <a:r>
              <a:rPr b="0" lang="en-US" sz="3800" strike="noStrike" u="none">
                <a:solidFill>
                  <a:schemeClr val="dk1"/>
                </a:solidFill>
                <a:effectLst/>
                <a:uFillTx/>
                <a:latin typeface="Calibri"/>
              </a:rPr>
              <a:t>(done at end of class)</a:t>
            </a:r>
            <a:br>
              <a:rPr sz="3800"/>
            </a:br>
            <a:r>
              <a:rPr b="0" lang="en-US" sz="3800" strike="noStrike" u="none">
                <a:solidFill>
                  <a:schemeClr val="dk1"/>
                </a:solidFill>
                <a:effectLst/>
                <a:uFillTx/>
                <a:latin typeface="Calibri"/>
              </a:rPr>
              <a:t> </a:t>
            </a:r>
            <a:endParaRPr b="0" lang="en-US" sz="3800" strike="noStrike" u="none">
              <a:solidFill>
                <a:schemeClr val="dk1"/>
              </a:solidFill>
              <a:effectLst/>
              <a:uFillTx/>
              <a:latin typeface="Calibri"/>
            </a:endParaRPr>
          </a:p>
          <a:p>
            <a:pPr marL="403560" indent="-403560" defTabSz="537840">
              <a:lnSpc>
                <a:spcPct val="100000"/>
              </a:lnSpc>
              <a:spcBef>
                <a:spcPts val="760"/>
              </a:spcBef>
              <a:buClr>
                <a:srgbClr val="000000"/>
              </a:buClr>
              <a:buFont typeface="Arial"/>
              <a:buChar char="•"/>
            </a:pPr>
            <a:r>
              <a:rPr b="0" lang="en-US" sz="3800" strike="noStrike" u="none">
                <a:solidFill>
                  <a:schemeClr val="dk1"/>
                </a:solidFill>
                <a:effectLst/>
                <a:uFillTx/>
                <a:latin typeface="Calibri"/>
              </a:rPr>
              <a:t>Nima Lama: American Visions</a:t>
            </a:r>
            <a:br>
              <a:rPr sz="3800"/>
            </a:br>
            <a:r>
              <a:rPr b="0" lang="en-US" sz="3800" strike="noStrike" u="none">
                <a:solidFill>
                  <a:schemeClr val="dk1"/>
                </a:solidFill>
                <a:effectLst/>
                <a:uFillTx/>
                <a:latin typeface="Calibri"/>
              </a:rPr>
              <a:t>(postponed to next week)</a:t>
            </a:r>
            <a:endParaRPr b="0" lang="en-US" sz="3800" strike="noStrike" u="non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6" name="PlaceHolder 1"/>
          <p:cNvSpPr>
            <a:spLocks noGrp="1"/>
          </p:cNvSpPr>
          <p:nvPr>
            <p:ph type="title"/>
          </p:nvPr>
        </p:nvSpPr>
        <p:spPr>
          <a:xfrm>
            <a:off x="525960" y="311400"/>
            <a:ext cx="9463680" cy="1294920"/>
          </a:xfrm>
          <a:prstGeom prst="rect">
            <a:avLst/>
          </a:prstGeom>
          <a:noFill/>
          <a:ln w="0">
            <a:noFill/>
          </a:ln>
        </p:spPr>
        <p:txBody>
          <a:bodyPr lIns="107640" rIns="107640" tIns="53640" bIns="53640" anchor="ctr">
            <a:noAutofit/>
          </a:bodyPr>
          <a:p>
            <a:pPr indent="0">
              <a:buNone/>
            </a:pPr>
            <a:endParaRPr b="0" lang="en-US" sz="5200" strike="noStrike" u="none">
              <a:solidFill>
                <a:schemeClr val="dk1"/>
              </a:solidFill>
              <a:effectLst/>
              <a:uFillTx/>
              <a:latin typeface="Calibri"/>
            </a:endParaRPr>
          </a:p>
        </p:txBody>
      </p:sp>
      <p:sp>
        <p:nvSpPr>
          <p:cNvPr id="157" name="PlaceHolder 2"/>
          <p:cNvSpPr>
            <a:spLocks noGrp="1"/>
          </p:cNvSpPr>
          <p:nvPr>
            <p:ph/>
          </p:nvPr>
        </p:nvSpPr>
        <p:spPr>
          <a:xfrm>
            <a:off x="525960" y="1813680"/>
            <a:ext cx="9463680" cy="5128920"/>
          </a:xfrm>
          <a:prstGeom prst="rect">
            <a:avLst/>
          </a:prstGeom>
          <a:noFill/>
          <a:ln w="0">
            <a:noFill/>
          </a:ln>
        </p:spPr>
        <p:txBody>
          <a:bodyPr lIns="107640" rIns="107640" tIns="53640" bIns="53640" anchor="t">
            <a:noAutofit/>
          </a:bodyPr>
          <a:p>
            <a:pPr indent="0">
              <a:spcBef>
                <a:spcPts val="1417"/>
              </a:spcBef>
              <a:buNone/>
            </a:pPr>
            <a:endParaRPr b="0" lang="en-US" sz="3800" strike="noStrike" u="non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11854</TotalTime>
  <Application>LibreOffice/25.2.1.2$MacOSX_X86_64 LibreOffice_project/d3abf4aee5fd705e4a92bba33a32f40bc4e56f49</Application>
  <AppVersion>15.0000</AppVersion>
  <Words>1138</Words>
  <Paragraphs>133</Paragraphs>
  <Company>Transmedia</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2021-03-15T15:26:00Z</dcterms:created>
  <dc:creator>NEL</dc:creator>
  <dc:description/>
  <dc:language>en-US</dc:language>
  <cp:lastModifiedBy/>
  <cp:lastPrinted>2021-05-04T01:57:38Z</cp:lastPrinted>
  <dcterms:modified xsi:type="dcterms:W3CDTF">2026-09-15T16:59:35Z</dcterms:modified>
  <cp:revision>122</cp:revision>
  <dc:subject/>
  <dc:title>PowerPoint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Custom</vt:lpwstr>
  </property>
  <property fmtid="{D5CDD505-2E9C-101B-9397-08002B2CF9AE}" pid="3" name="Slides">
    <vt:i4>55</vt:i4>
  </property>
</Properties>
</file>