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_rels/.rels" ContentType="application/vnd.openxmlformats-package.relationships+xml"/>
  <Override PartName="/ppt/presentation.xml" ContentType="application/vnd.openxmlformats-officedocument.presentationml.presentation.main+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_rels/presentation.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media/image1.png" ContentType="image/png"/>
  <Override PartName="/ppt/media/image4.jpeg" ContentType="image/jpeg"/>
  <Override PartName="/ppt/media/image2.jpeg" ContentType="image/jpeg"/>
  <Override PartName="/ppt/media/image5.jpeg" ContentType="image/jpeg"/>
  <Override PartName="/ppt/media/image7.png" ContentType="image/png"/>
  <Override PartName="/ppt/media/image15.jpeg" ContentType="image/jpeg"/>
  <Override PartName="/ppt/media/image6.jpeg" ContentType="image/jpeg"/>
  <Override PartName="/ppt/media/image10.jpeg" ContentType="image/jpeg"/>
  <Override PartName="/ppt/media/image8.png" ContentType="image/png"/>
  <Override PartName="/ppt/media/image3.jpeg" ContentType="image/jpeg"/>
  <Override PartName="/ppt/media/image11.jpeg" ContentType="image/jpeg"/>
  <Override PartName="/ppt/media/image12.jpeg" ContentType="image/jpeg"/>
  <Override PartName="/ppt/media/image13.jpeg" ContentType="image/jpeg"/>
  <Override PartName="/ppt/media/image9.png" ContentType="image/png"/>
  <Override PartName="/ppt/media/image14.jpeg" ContentType="image/jpeg"/>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4.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_rels/slide15.xml.rels" ContentType="application/vnd.openxmlformats-package.relationships+xml"/>
  <Override PartName="/ppt/slides/_rels/slide14.xml.rels" ContentType="application/vnd.openxmlformats-package.relationships+xml"/>
  <Override PartName="/ppt/slides/_rels/slide13.xml.rels" ContentType="application/vnd.openxmlformats-package.relationships+xml"/>
  <Override PartName="/ppt/slides/_rels/slide9.xml.rels" ContentType="application/vnd.openxmlformats-package.relationships+xml"/>
  <Override PartName="/ppt/slides/_rels/slide12.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1.xml.rels" ContentType="application/vnd.openxmlformats-package.relationships+xml"/>
  <Override PartName="/ppt/slides/slide13.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7.xml" ContentType="application/vnd.openxmlformats-officedocument.presentationml.slide+xml"/>
  <Override PartName="/ppt/slides/slide15.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Lst>
  <p:sldSz cx="10515600" cy="77724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spTree>
      <p:nvGrpSpPr>
        <p:cNvPr id="1" name=""/>
        <p:cNvGrpSpPr/>
        <p:nvPr/>
      </p:nvGrpSpPr>
      <p:grpSpPr>
        <a:xfrm>
          <a:off x="0" y="0"/>
          <a:ext cx="0" cy="0"/>
          <a:chOff x="0" y="0"/>
          <a:chExt cx="0" cy="0"/>
        </a:xfrm>
      </p:grpSpPr>
      <p:sp>
        <p:nvSpPr>
          <p:cNvPr id="5" name="PlaceHolder 1"/>
          <p:cNvSpPr>
            <a:spLocks noGrp="1"/>
          </p:cNvSpPr>
          <p:nvPr>
            <p:ph type="title"/>
          </p:nvPr>
        </p:nvSpPr>
        <p:spPr>
          <a:xfrm>
            <a:off x="525960" y="311400"/>
            <a:ext cx="9463680" cy="1294920"/>
          </a:xfrm>
          <a:prstGeom prst="rect">
            <a:avLst/>
          </a:prstGeom>
          <a:noFill/>
          <a:ln w="0">
            <a:noFill/>
          </a:ln>
        </p:spPr>
        <p:txBody>
          <a:bodyPr lIns="0" rIns="0" tIns="0" bIns="0" anchor="ctr">
            <a:spAutoFit/>
          </a:bodyPr>
          <a:p>
            <a:pPr indent="0">
              <a:buNone/>
            </a:pPr>
            <a:endParaRPr b="0" lang="en-US" sz="2100" strike="noStrike" u="none">
              <a:solidFill>
                <a:schemeClr val="dk1"/>
              </a:solidFill>
              <a:effectLst/>
              <a:uFillTx/>
              <a:latin typeface="Calibri"/>
            </a:endParaRPr>
          </a:p>
        </p:txBody>
      </p:sp>
      <p:sp>
        <p:nvSpPr>
          <p:cNvPr id="6" name="PlaceHolder 2"/>
          <p:cNvSpPr>
            <a:spLocks noGrp="1"/>
          </p:cNvSpPr>
          <p:nvPr>
            <p:ph type="subTitle"/>
          </p:nvPr>
        </p:nvSpPr>
        <p:spPr>
          <a:xfrm>
            <a:off x="525960" y="1813680"/>
            <a:ext cx="9463680" cy="5128920"/>
          </a:xfrm>
          <a:prstGeom prst="rect">
            <a:avLst/>
          </a:prstGeom>
          <a:noFill/>
          <a:ln w="0">
            <a:noFill/>
          </a:ln>
        </p:spPr>
        <p:txBody>
          <a:bodyPr lIns="0" rIns="0" tIns="0" bIns="0" anchor="ctr">
            <a:spAutoFit/>
          </a:bodyPr>
          <a:p>
            <a:pPr indent="0" algn="ctr">
              <a:buNone/>
            </a:pPr>
            <a:endParaRPr b="0" lang="en-US" sz="3200" strike="noStrike" u="none">
              <a:solidFill>
                <a:srgbClr val="000000"/>
              </a:solidFill>
              <a:effectLst/>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4A03F9D3-E9C9-4F59-A1CB-71E41DE21923}"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blipFill rotWithShape="0">
          <a:blip r:embed="rId2"/>
          <a:tile tx="0" ty="0" sx="100000" sy="100000" algn="tl"/>
        </a:blip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525960" y="311400"/>
            <a:ext cx="9463680" cy="1294920"/>
          </a:xfrm>
          <a:prstGeom prst="rect">
            <a:avLst/>
          </a:prstGeom>
          <a:noFill/>
          <a:ln w="0">
            <a:noFill/>
          </a:ln>
        </p:spPr>
        <p:txBody>
          <a:bodyPr lIns="104400" rIns="104400" tIns="52200" bIns="52200" anchor="ctr">
            <a:noAutofit/>
          </a:bodyPr>
          <a:p>
            <a:pPr indent="0" algn="ctr" defTabSz="522360">
              <a:lnSpc>
                <a:spcPct val="100000"/>
              </a:lnSpc>
              <a:buNone/>
            </a:pPr>
            <a:r>
              <a:rPr b="0" lang="en-US" sz="5000" strike="noStrike" u="none">
                <a:solidFill>
                  <a:schemeClr val="dk1"/>
                </a:solidFill>
                <a:effectLst/>
                <a:uFillTx/>
                <a:latin typeface="Calibri"/>
              </a:rPr>
              <a:t>Click to edit Master title style</a:t>
            </a:r>
            <a:endParaRPr b="0" lang="en-US" sz="5000" strike="noStrike" u="none">
              <a:solidFill>
                <a:schemeClr val="dk1"/>
              </a:solidFill>
              <a:effectLst/>
              <a:uFillTx/>
              <a:latin typeface="Calibri"/>
            </a:endParaRPr>
          </a:p>
        </p:txBody>
      </p:sp>
      <p:sp>
        <p:nvSpPr>
          <p:cNvPr id="8" name="PlaceHolder 2"/>
          <p:cNvSpPr>
            <a:spLocks noGrp="1"/>
          </p:cNvSpPr>
          <p:nvPr>
            <p:ph type="body"/>
          </p:nvPr>
        </p:nvSpPr>
        <p:spPr>
          <a:xfrm>
            <a:off x="525960" y="1813680"/>
            <a:ext cx="9463680" cy="5128920"/>
          </a:xfrm>
          <a:prstGeom prst="rect">
            <a:avLst/>
          </a:prstGeom>
          <a:noFill/>
          <a:ln w="0">
            <a:noFill/>
          </a:ln>
        </p:spPr>
        <p:txBody>
          <a:bodyPr lIns="104400" rIns="104400" tIns="52200" bIns="52200" anchor="t">
            <a:noAutofit/>
          </a:bodyPr>
          <a:p>
            <a:pPr marL="391680" indent="-391680" defTabSz="522360">
              <a:lnSpc>
                <a:spcPct val="100000"/>
              </a:lnSpc>
              <a:spcBef>
                <a:spcPts val="740"/>
              </a:spcBef>
              <a:buClr>
                <a:srgbClr val="000000"/>
              </a:buClr>
              <a:buFont typeface="Arial"/>
              <a:buChar char="•"/>
            </a:pPr>
            <a:r>
              <a:rPr b="0" lang="en-US" sz="3700" strike="noStrike" u="none">
                <a:solidFill>
                  <a:schemeClr val="dk1"/>
                </a:solidFill>
                <a:effectLst/>
                <a:uFillTx/>
                <a:latin typeface="Calibri"/>
              </a:rPr>
              <a:t>Click to edit Master text styles</a:t>
            </a:r>
            <a:endParaRPr b="0" lang="en-US" sz="3700" strike="noStrike" u="none">
              <a:solidFill>
                <a:schemeClr val="dk1"/>
              </a:solidFill>
              <a:effectLst/>
              <a:uFillTx/>
              <a:latin typeface="Calibri"/>
            </a:endParaRPr>
          </a:p>
          <a:p>
            <a:pPr lvl="1" marL="848880" indent="-326520" defTabSz="522360">
              <a:lnSpc>
                <a:spcPct val="100000"/>
              </a:lnSpc>
              <a:spcBef>
                <a:spcPts val="641"/>
              </a:spcBef>
              <a:buClr>
                <a:srgbClr val="000000"/>
              </a:buClr>
              <a:buFont typeface="Arial"/>
              <a:buChar char="–"/>
            </a:pPr>
            <a:r>
              <a:rPr b="0" lang="en-US" sz="3200" strike="noStrike" u="none">
                <a:solidFill>
                  <a:schemeClr val="dk1"/>
                </a:solidFill>
                <a:effectLst/>
                <a:uFillTx/>
                <a:latin typeface="Calibri"/>
              </a:rPr>
              <a:t>Second level</a:t>
            </a:r>
            <a:endParaRPr b="0" lang="en-US" sz="3200" strike="noStrike" u="none">
              <a:solidFill>
                <a:schemeClr val="dk1"/>
              </a:solidFill>
              <a:effectLst/>
              <a:uFillTx/>
              <a:latin typeface="Calibri"/>
            </a:endParaRPr>
          </a:p>
          <a:p>
            <a:pPr lvl="2" marL="1306080" indent="-261360" defTabSz="522360">
              <a:lnSpc>
                <a:spcPct val="100000"/>
              </a:lnSpc>
              <a:spcBef>
                <a:spcPts val="541"/>
              </a:spcBef>
              <a:buClr>
                <a:srgbClr val="000000"/>
              </a:buClr>
              <a:buFont typeface="Arial"/>
              <a:buChar char="•"/>
            </a:pPr>
            <a:r>
              <a:rPr b="0" lang="en-US" sz="2700" strike="noStrike" u="none">
                <a:solidFill>
                  <a:schemeClr val="dk1"/>
                </a:solidFill>
                <a:effectLst/>
                <a:uFillTx/>
                <a:latin typeface="Calibri"/>
              </a:rPr>
              <a:t>Third level</a:t>
            </a:r>
            <a:endParaRPr b="0" lang="en-US" sz="2700" strike="noStrike" u="none">
              <a:solidFill>
                <a:schemeClr val="dk1"/>
              </a:solidFill>
              <a:effectLst/>
              <a:uFillTx/>
              <a:latin typeface="Calibri"/>
            </a:endParaRPr>
          </a:p>
          <a:p>
            <a:pPr lvl="3" marL="1828440" indent="-261360" defTabSz="522360">
              <a:lnSpc>
                <a:spcPct val="100000"/>
              </a:lnSpc>
              <a:spcBef>
                <a:spcPts val="459"/>
              </a:spcBef>
              <a:buClr>
                <a:srgbClr val="000000"/>
              </a:buClr>
              <a:buFont typeface="Arial"/>
              <a:buChar char="–"/>
            </a:pPr>
            <a:r>
              <a:rPr b="0" lang="en-US" sz="2300" strike="noStrike" u="none">
                <a:solidFill>
                  <a:schemeClr val="dk1"/>
                </a:solidFill>
                <a:effectLst/>
                <a:uFillTx/>
                <a:latin typeface="Calibri"/>
              </a:rPr>
              <a:t>Fourth level</a:t>
            </a:r>
            <a:endParaRPr b="0" lang="en-US" sz="2300" strike="noStrike" u="none">
              <a:solidFill>
                <a:schemeClr val="dk1"/>
              </a:solidFill>
              <a:effectLst/>
              <a:uFillTx/>
              <a:latin typeface="Calibri"/>
            </a:endParaRPr>
          </a:p>
          <a:p>
            <a:pPr lvl="4" marL="2351160" indent="-261360" defTabSz="522360">
              <a:lnSpc>
                <a:spcPct val="100000"/>
              </a:lnSpc>
              <a:spcBef>
                <a:spcPts val="459"/>
              </a:spcBef>
              <a:buClr>
                <a:srgbClr val="000000"/>
              </a:buClr>
              <a:buFont typeface="Arial"/>
              <a:buChar char="»"/>
            </a:pPr>
            <a:r>
              <a:rPr b="0" lang="en-US" sz="2300" strike="noStrike" u="none">
                <a:solidFill>
                  <a:schemeClr val="dk1"/>
                </a:solidFill>
                <a:effectLst/>
                <a:uFillTx/>
                <a:latin typeface="Calibri"/>
              </a:rPr>
              <a:t>Fifth level</a:t>
            </a:r>
            <a:endParaRPr b="0" lang="en-US" sz="2300" strike="noStrike" u="none">
              <a:solidFill>
                <a:schemeClr val="dk1"/>
              </a:solidFill>
              <a:effectLst/>
              <a:uFillTx/>
              <a:latin typeface="Calibri"/>
            </a:endParaRPr>
          </a:p>
        </p:txBody>
      </p:sp>
      <p:sp>
        <p:nvSpPr>
          <p:cNvPr id="9" name="PlaceHolder 3"/>
          <p:cNvSpPr>
            <a:spLocks noGrp="1"/>
          </p:cNvSpPr>
          <p:nvPr>
            <p:ph type="dt" idx="4"/>
          </p:nvPr>
        </p:nvSpPr>
        <p:spPr>
          <a:xfrm>
            <a:off x="525960" y="7203960"/>
            <a:ext cx="2453400" cy="413280"/>
          </a:xfrm>
          <a:prstGeom prst="rect">
            <a:avLst/>
          </a:prstGeom>
          <a:noFill/>
          <a:ln w="0">
            <a:noFill/>
          </a:ln>
        </p:spPr>
        <p:txBody>
          <a:bodyPr lIns="104400" rIns="104400" tIns="52200" bIns="52200" anchor="ctr">
            <a:noAutofit/>
          </a:bodyPr>
          <a:lstStyle>
            <a:lvl1pPr indent="0" defTabSz="522360">
              <a:lnSpc>
                <a:spcPct val="100000"/>
              </a:lnSpc>
              <a:buNone/>
              <a:defRPr b="0" lang="en-US" sz="1400" strike="noStrike" u="none">
                <a:solidFill>
                  <a:schemeClr val="dk1">
                    <a:tint val="75000"/>
                  </a:schemeClr>
                </a:solidFill>
                <a:effectLst/>
                <a:uFillTx/>
                <a:latin typeface="Calibri"/>
              </a:defRPr>
            </a:lvl1pPr>
          </a:lstStyle>
          <a:p>
            <a:pPr indent="0" defTabSz="52236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10" name="PlaceHolder 4"/>
          <p:cNvSpPr>
            <a:spLocks noGrp="1"/>
          </p:cNvSpPr>
          <p:nvPr>
            <p:ph type="ftr" idx="5"/>
          </p:nvPr>
        </p:nvSpPr>
        <p:spPr>
          <a:xfrm>
            <a:off x="3592800" y="7203960"/>
            <a:ext cx="3329640" cy="413280"/>
          </a:xfrm>
          <a:prstGeom prst="rect">
            <a:avLst/>
          </a:prstGeom>
          <a:noFill/>
          <a:ln w="0">
            <a:noFill/>
          </a:ln>
        </p:spPr>
        <p:txBody>
          <a:bodyPr lIns="104400" rIns="104400" tIns="52200" bIns="5220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1" name="PlaceHolder 5"/>
          <p:cNvSpPr>
            <a:spLocks noGrp="1"/>
          </p:cNvSpPr>
          <p:nvPr>
            <p:ph type="sldNum" idx="6"/>
          </p:nvPr>
        </p:nvSpPr>
        <p:spPr>
          <a:xfrm>
            <a:off x="7536240" y="7203960"/>
            <a:ext cx="2453400" cy="413280"/>
          </a:xfrm>
          <a:prstGeom prst="rect">
            <a:avLst/>
          </a:prstGeom>
          <a:noFill/>
          <a:ln w="0">
            <a:noFill/>
          </a:ln>
        </p:spPr>
        <p:txBody>
          <a:bodyPr lIns="104400" rIns="104400" tIns="52200" bIns="52200" anchor="ctr">
            <a:noAutofit/>
          </a:bodyPr>
          <a:lstStyle>
            <a:lvl1pPr indent="0" algn="r" defTabSz="522360">
              <a:lnSpc>
                <a:spcPct val="100000"/>
              </a:lnSpc>
              <a:buNone/>
              <a:defRPr b="0" lang="en-US" sz="1400" strike="noStrike" u="none">
                <a:solidFill>
                  <a:schemeClr val="dk1">
                    <a:tint val="75000"/>
                  </a:schemeClr>
                </a:solidFill>
                <a:effectLst/>
                <a:uFillTx/>
                <a:latin typeface="Calibri"/>
              </a:defRPr>
            </a:lvl1pPr>
          </a:lstStyle>
          <a:p>
            <a:pPr indent="0" algn="r" defTabSz="522360">
              <a:lnSpc>
                <a:spcPct val="100000"/>
              </a:lnSpc>
              <a:buNone/>
            </a:pPr>
            <a:fld id="{26F62BA4-5AB9-44F8-8117-4CC5DB3B88AC}"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bg>
      <p:bgPr>
        <a:blipFill rotWithShape="0">
          <a:blip r:embed="rId2"/>
          <a:tile tx="0" ty="0" sx="100000" sy="100000" algn="tl"/>
        </a:blipFill>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788760" y="2414520"/>
            <a:ext cx="8938080" cy="1665720"/>
          </a:xfrm>
          <a:prstGeom prst="rect">
            <a:avLst/>
          </a:prstGeom>
          <a:noFill/>
          <a:ln w="0">
            <a:noFill/>
          </a:ln>
        </p:spPr>
        <p:txBody>
          <a:bodyPr lIns="104400" rIns="104400" tIns="52200" bIns="52200" anchor="ctr">
            <a:noAutofit/>
          </a:bodyPr>
          <a:p>
            <a:pPr indent="0" algn="ctr" defTabSz="522360">
              <a:lnSpc>
                <a:spcPct val="100000"/>
              </a:lnSpc>
              <a:buNone/>
            </a:pPr>
            <a:r>
              <a:rPr b="0" lang="en-US" sz="5000" strike="noStrike" u="none">
                <a:solidFill>
                  <a:schemeClr val="dk1"/>
                </a:solidFill>
                <a:effectLst/>
                <a:uFillTx/>
                <a:latin typeface="Calibri"/>
              </a:rPr>
              <a:t>Click to edit Master title style</a:t>
            </a:r>
            <a:endParaRPr b="0" lang="en-US" sz="5000" strike="noStrike" u="none">
              <a:solidFill>
                <a:schemeClr val="dk1"/>
              </a:solidFill>
              <a:effectLst/>
              <a:uFillTx/>
              <a:latin typeface="Calibri"/>
            </a:endParaRPr>
          </a:p>
        </p:txBody>
      </p:sp>
      <p:sp>
        <p:nvSpPr>
          <p:cNvPr id="18" name="PlaceHolder 2"/>
          <p:cNvSpPr>
            <a:spLocks noGrp="1"/>
          </p:cNvSpPr>
          <p:nvPr>
            <p:ph type="dt" idx="10"/>
          </p:nvPr>
        </p:nvSpPr>
        <p:spPr>
          <a:xfrm>
            <a:off x="525960" y="7203960"/>
            <a:ext cx="2453400" cy="413280"/>
          </a:xfrm>
          <a:prstGeom prst="rect">
            <a:avLst/>
          </a:prstGeom>
          <a:noFill/>
          <a:ln w="0">
            <a:noFill/>
          </a:ln>
        </p:spPr>
        <p:txBody>
          <a:bodyPr lIns="104400" rIns="104400" tIns="52200" bIns="52200" anchor="ctr">
            <a:noAutofit/>
          </a:bodyPr>
          <a:lstStyle>
            <a:lvl1pPr indent="0" defTabSz="522360">
              <a:lnSpc>
                <a:spcPct val="100000"/>
              </a:lnSpc>
              <a:buNone/>
              <a:defRPr b="0" lang="en-US" sz="1400" strike="noStrike" u="none">
                <a:solidFill>
                  <a:schemeClr val="dk1">
                    <a:tint val="75000"/>
                  </a:schemeClr>
                </a:solidFill>
                <a:effectLst/>
                <a:uFillTx/>
                <a:latin typeface="Calibri"/>
              </a:defRPr>
            </a:lvl1pPr>
          </a:lstStyle>
          <a:p>
            <a:pPr indent="0" defTabSz="52236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19" name="PlaceHolder 3"/>
          <p:cNvSpPr>
            <a:spLocks noGrp="1"/>
          </p:cNvSpPr>
          <p:nvPr>
            <p:ph type="ftr" idx="11"/>
          </p:nvPr>
        </p:nvSpPr>
        <p:spPr>
          <a:xfrm>
            <a:off x="3592800" y="7203960"/>
            <a:ext cx="3329640" cy="413280"/>
          </a:xfrm>
          <a:prstGeom prst="rect">
            <a:avLst/>
          </a:prstGeom>
          <a:noFill/>
          <a:ln w="0">
            <a:noFill/>
          </a:ln>
        </p:spPr>
        <p:txBody>
          <a:bodyPr lIns="104400" rIns="104400" tIns="52200" bIns="5220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20" name="PlaceHolder 4"/>
          <p:cNvSpPr>
            <a:spLocks noGrp="1"/>
          </p:cNvSpPr>
          <p:nvPr>
            <p:ph type="sldNum" idx="12"/>
          </p:nvPr>
        </p:nvSpPr>
        <p:spPr>
          <a:xfrm>
            <a:off x="7536240" y="7203960"/>
            <a:ext cx="2453400" cy="413280"/>
          </a:xfrm>
          <a:prstGeom prst="rect">
            <a:avLst/>
          </a:prstGeom>
          <a:noFill/>
          <a:ln w="0">
            <a:noFill/>
          </a:ln>
        </p:spPr>
        <p:txBody>
          <a:bodyPr lIns="104400" rIns="104400" tIns="52200" bIns="52200" anchor="ctr">
            <a:noAutofit/>
          </a:bodyPr>
          <a:lstStyle>
            <a:lvl1pPr indent="0" algn="r" defTabSz="522360">
              <a:lnSpc>
                <a:spcPct val="100000"/>
              </a:lnSpc>
              <a:buNone/>
              <a:defRPr b="0" lang="en-US" sz="1400" strike="noStrike" u="none">
                <a:solidFill>
                  <a:schemeClr val="dk1">
                    <a:tint val="75000"/>
                  </a:schemeClr>
                </a:solidFill>
                <a:effectLst/>
                <a:uFillTx/>
                <a:latin typeface="Calibri"/>
              </a:defRPr>
            </a:lvl1pPr>
          </a:lstStyle>
          <a:p>
            <a:pPr indent="0" algn="r" defTabSz="522360">
              <a:lnSpc>
                <a:spcPct val="100000"/>
              </a:lnSpc>
              <a:buNone/>
            </a:pPr>
            <a:fld id="{DBBF1D06-7F57-4B1E-A6B4-2C24CD9BDC71}"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
        <p:nvSpPr>
          <p:cNvPr id="21" name="PlaceHolder 5"/>
          <p:cNvSpPr>
            <a:spLocks noGrp="1"/>
          </p:cNvSpPr>
          <p:nvPr>
            <p:ph type="body"/>
          </p:nvPr>
        </p:nvSpPr>
        <p:spPr>
          <a:xfrm>
            <a:off x="525600" y="1818720"/>
            <a:ext cx="9463680" cy="4507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700" strike="noStrike" u="none">
                <a:solidFill>
                  <a:schemeClr val="dk1"/>
                </a:solidFill>
                <a:effectLst/>
                <a:uFillTx/>
                <a:latin typeface="Calibri"/>
              </a:rPr>
              <a:t>Click to edit the outline text format</a:t>
            </a:r>
            <a:endParaRPr b="0" lang="en-US" sz="3700" strike="noStrike" u="none">
              <a:solidFill>
                <a:schemeClr val="dk1"/>
              </a:solidFill>
              <a:effectLst/>
              <a:uFillTx/>
              <a:latin typeface="Calibri"/>
            </a:endParaRPr>
          </a:p>
          <a:p>
            <a:pPr lvl="1" marL="864000" indent="-324000">
              <a:spcBef>
                <a:spcPts val="1134"/>
              </a:spcBef>
              <a:buClr>
                <a:srgbClr val="000000"/>
              </a:buClr>
              <a:buSzPct val="75000"/>
              <a:buFont typeface="Symbol" charset="2"/>
              <a:buChar char=""/>
            </a:pPr>
            <a:r>
              <a:rPr b="0" lang="en-US" sz="2700" strike="noStrike" u="none">
                <a:solidFill>
                  <a:schemeClr val="dk1"/>
                </a:solidFill>
                <a:effectLst/>
                <a:uFillTx/>
                <a:latin typeface="Calibri"/>
              </a:rPr>
              <a:t>Second Outline Level</a:t>
            </a:r>
            <a:endParaRPr b="0" lang="en-US" sz="2700" strike="noStrike" u="none">
              <a:solidFill>
                <a:schemeClr val="dk1"/>
              </a:solidFill>
              <a:effectLst/>
              <a:uFillTx/>
              <a:latin typeface="Calibri"/>
            </a:endParaRPr>
          </a:p>
          <a:p>
            <a:pPr lvl="2" marL="1296000" indent="-288000">
              <a:spcBef>
                <a:spcPts val="850"/>
              </a:spcBef>
              <a:buClr>
                <a:srgbClr val="000000"/>
              </a:buClr>
              <a:buSzPct val="45000"/>
              <a:buFont typeface="Wingdings" charset="2"/>
              <a:buChar char=""/>
            </a:pPr>
            <a:r>
              <a:rPr b="0" lang="en-US" sz="2300" strike="noStrike" u="none">
                <a:solidFill>
                  <a:schemeClr val="dk1"/>
                </a:solidFill>
                <a:effectLst/>
                <a:uFillTx/>
                <a:latin typeface="Calibri"/>
              </a:rPr>
              <a:t>Third Outline Level</a:t>
            </a:r>
            <a:endParaRPr b="0" lang="en-US" sz="2300" strike="noStrike" u="none">
              <a:solidFill>
                <a:schemeClr val="dk1"/>
              </a:solidFill>
              <a:effectLst/>
              <a:uFillTx/>
              <a:latin typeface="Calibri"/>
            </a:endParaRPr>
          </a:p>
          <a:p>
            <a:pPr lvl="3" marL="1728000" indent="-216000">
              <a:spcBef>
                <a:spcPts val="567"/>
              </a:spcBef>
              <a:buClr>
                <a:srgbClr val="000000"/>
              </a:buClr>
              <a:buSzPct val="75000"/>
              <a:buFont typeface="Symbol" charset="2"/>
              <a:buChar char=""/>
            </a:pPr>
            <a:r>
              <a:rPr b="0" lang="en-US" sz="2300" strike="noStrike" u="none">
                <a:solidFill>
                  <a:schemeClr val="dk1"/>
                </a:solidFill>
                <a:effectLst/>
                <a:uFillTx/>
                <a:latin typeface="Calibri"/>
              </a:rPr>
              <a:t>Fourth Outline Level</a:t>
            </a:r>
            <a:endParaRPr b="0" lang="en-US" sz="2300" strike="noStrike" u="none">
              <a:solidFill>
                <a:schemeClr val="dk1"/>
              </a:solidFill>
              <a:effectLst/>
              <a:uFillTx/>
              <a:latin typeface="Calibri"/>
            </a:endParaRPr>
          </a:p>
          <a:p>
            <a:pPr lvl="4" marL="2160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Fifth Outline Level</a:t>
            </a:r>
            <a:endParaRPr b="0" lang="en-US" sz="2000" strike="noStrike" u="none">
              <a:solidFill>
                <a:schemeClr val="dk1"/>
              </a:solidFill>
              <a:effectLst/>
              <a:uFillTx/>
              <a:latin typeface="Calibri"/>
            </a:endParaRPr>
          </a:p>
          <a:p>
            <a:pPr lvl="5" marL="2592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Sixth Outline Level</a:t>
            </a:r>
            <a:endParaRPr b="0" lang="en-US" sz="2000" strike="noStrike" u="none">
              <a:solidFill>
                <a:schemeClr val="dk1"/>
              </a:solidFill>
              <a:effectLst/>
              <a:uFillTx/>
              <a:latin typeface="Calibri"/>
            </a:endParaRPr>
          </a:p>
          <a:p>
            <a:pPr lvl="6" marL="3024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Seventh Outline Level</a:t>
            </a:r>
            <a:endParaRPr b="0" lang="en-US" sz="2000" strike="noStrike" u="none">
              <a:solidFill>
                <a:schemeClr val="dk1"/>
              </a:solidFill>
              <a:effectLst/>
              <a:uFillTx/>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blipFill rotWithShape="0">
          <a:blip r:embed="rId2"/>
          <a:tile tx="0" ty="0" sx="100000" sy="100000" algn="tl"/>
        </a:blipFill>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788760" y="2414520"/>
            <a:ext cx="8938080" cy="1665720"/>
          </a:xfrm>
          <a:prstGeom prst="rect">
            <a:avLst/>
          </a:prstGeom>
          <a:noFill/>
          <a:ln w="0">
            <a:noFill/>
          </a:ln>
        </p:spPr>
        <p:txBody>
          <a:bodyPr lIns="104400" rIns="104400" tIns="52200" bIns="52200" anchor="ctr">
            <a:noAutofit/>
          </a:bodyPr>
          <a:p>
            <a:pPr indent="0" algn="ctr" defTabSz="522360">
              <a:lnSpc>
                <a:spcPct val="100000"/>
              </a:lnSpc>
              <a:buNone/>
            </a:pPr>
            <a:r>
              <a:rPr b="0" lang="en-US" sz="5000" strike="noStrike" u="none">
                <a:solidFill>
                  <a:schemeClr val="dk1"/>
                </a:solidFill>
                <a:effectLst/>
                <a:uFillTx/>
                <a:latin typeface="Calibri"/>
              </a:rPr>
              <a:t>Click to edit Master title style</a:t>
            </a:r>
            <a:endParaRPr b="0" lang="en-US" sz="5000" strike="noStrike" u="none">
              <a:solidFill>
                <a:schemeClr val="dk1"/>
              </a:solidFill>
              <a:effectLst/>
              <a:uFillTx/>
              <a:latin typeface="Calibri"/>
            </a:endParaRPr>
          </a:p>
        </p:txBody>
      </p:sp>
      <p:sp>
        <p:nvSpPr>
          <p:cNvPr id="13" name="PlaceHolder 2"/>
          <p:cNvSpPr>
            <a:spLocks noGrp="1"/>
          </p:cNvSpPr>
          <p:nvPr>
            <p:ph type="dt" idx="7"/>
          </p:nvPr>
        </p:nvSpPr>
        <p:spPr>
          <a:xfrm>
            <a:off x="525960" y="7203960"/>
            <a:ext cx="2453400" cy="413280"/>
          </a:xfrm>
          <a:prstGeom prst="rect">
            <a:avLst/>
          </a:prstGeom>
          <a:noFill/>
          <a:ln w="0">
            <a:noFill/>
          </a:ln>
        </p:spPr>
        <p:txBody>
          <a:bodyPr lIns="104400" rIns="104400" tIns="52200" bIns="52200" anchor="ctr">
            <a:noAutofit/>
          </a:bodyPr>
          <a:lstStyle>
            <a:lvl1pPr indent="0" defTabSz="522360">
              <a:lnSpc>
                <a:spcPct val="100000"/>
              </a:lnSpc>
              <a:buNone/>
              <a:defRPr b="0" lang="en-US" sz="1400" strike="noStrike" u="none">
                <a:solidFill>
                  <a:schemeClr val="dk1">
                    <a:tint val="75000"/>
                  </a:schemeClr>
                </a:solidFill>
                <a:effectLst/>
                <a:uFillTx/>
                <a:latin typeface="Calibri"/>
              </a:defRPr>
            </a:lvl1pPr>
          </a:lstStyle>
          <a:p>
            <a:pPr indent="0" defTabSz="522360">
              <a:lnSpc>
                <a:spcPct val="100000"/>
              </a:lnSpc>
              <a:buNone/>
            </a:pPr>
            <a:r>
              <a:rPr b="0" lang="en-US" sz="1400" strike="noStrike" u="none">
                <a:solidFill>
                  <a:schemeClr val="dk1">
                    <a:tint val="75000"/>
                  </a:schemeClr>
                </a:solidFill>
                <a:effectLst/>
                <a:uFillTx/>
                <a:latin typeface="Calibri"/>
              </a:rPr>
              <a:t>&lt;date/time&gt;</a:t>
            </a:r>
            <a:endParaRPr b="0" lang="en-US" sz="1400" strike="noStrike" u="none">
              <a:solidFill>
                <a:srgbClr val="000000"/>
              </a:solidFill>
              <a:effectLst/>
              <a:uFillTx/>
              <a:latin typeface="Times New Roman"/>
            </a:endParaRPr>
          </a:p>
        </p:txBody>
      </p:sp>
      <p:sp>
        <p:nvSpPr>
          <p:cNvPr id="14" name="PlaceHolder 3"/>
          <p:cNvSpPr>
            <a:spLocks noGrp="1"/>
          </p:cNvSpPr>
          <p:nvPr>
            <p:ph type="ftr" idx="8"/>
          </p:nvPr>
        </p:nvSpPr>
        <p:spPr>
          <a:xfrm>
            <a:off x="3592800" y="7203960"/>
            <a:ext cx="3329640" cy="413280"/>
          </a:xfrm>
          <a:prstGeom prst="rect">
            <a:avLst/>
          </a:prstGeom>
          <a:noFill/>
          <a:ln w="0">
            <a:noFill/>
          </a:ln>
        </p:spPr>
        <p:txBody>
          <a:bodyPr lIns="104400" rIns="104400" tIns="52200" bIns="52200" anchor="ctr">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15" name="PlaceHolder 4"/>
          <p:cNvSpPr>
            <a:spLocks noGrp="1"/>
          </p:cNvSpPr>
          <p:nvPr>
            <p:ph type="sldNum" idx="9"/>
          </p:nvPr>
        </p:nvSpPr>
        <p:spPr>
          <a:xfrm>
            <a:off x="7536240" y="7203960"/>
            <a:ext cx="2453400" cy="413280"/>
          </a:xfrm>
          <a:prstGeom prst="rect">
            <a:avLst/>
          </a:prstGeom>
          <a:noFill/>
          <a:ln w="0">
            <a:noFill/>
          </a:ln>
        </p:spPr>
        <p:txBody>
          <a:bodyPr lIns="104400" rIns="104400" tIns="52200" bIns="52200" anchor="ctr">
            <a:noAutofit/>
          </a:bodyPr>
          <a:lstStyle>
            <a:lvl1pPr indent="0" algn="r" defTabSz="522360">
              <a:lnSpc>
                <a:spcPct val="100000"/>
              </a:lnSpc>
              <a:buNone/>
              <a:defRPr b="0" lang="en-US" sz="1400" strike="noStrike" u="none">
                <a:solidFill>
                  <a:schemeClr val="dk1">
                    <a:tint val="75000"/>
                  </a:schemeClr>
                </a:solidFill>
                <a:effectLst/>
                <a:uFillTx/>
                <a:latin typeface="Calibri"/>
              </a:defRPr>
            </a:lvl1pPr>
          </a:lstStyle>
          <a:p>
            <a:pPr indent="0" algn="r" defTabSz="522360">
              <a:lnSpc>
                <a:spcPct val="100000"/>
              </a:lnSpc>
              <a:buNone/>
            </a:pPr>
            <a:fld id="{4EEBAAF7-25B6-4E42-A75E-58D9CD598309}" type="slidenum">
              <a:rPr b="0" lang="en-US" sz="1400" strike="noStrike" u="none">
                <a:solidFill>
                  <a:schemeClr val="dk1">
                    <a:tint val="75000"/>
                  </a:schemeClr>
                </a:solidFill>
                <a:effectLst/>
                <a:uFillTx/>
                <a:latin typeface="Calibri"/>
              </a:rPr>
              <a:t>&lt;number&gt;</a:t>
            </a:fld>
            <a:endParaRPr b="0" lang="en-US" sz="1400" strike="noStrike" u="none">
              <a:solidFill>
                <a:srgbClr val="000000"/>
              </a:solidFill>
              <a:effectLst/>
              <a:uFillTx/>
              <a:latin typeface="Times New Roman"/>
            </a:endParaRPr>
          </a:p>
        </p:txBody>
      </p:sp>
      <p:sp>
        <p:nvSpPr>
          <p:cNvPr id="16" name="PlaceHolder 5"/>
          <p:cNvSpPr>
            <a:spLocks noGrp="1"/>
          </p:cNvSpPr>
          <p:nvPr>
            <p:ph type="body"/>
          </p:nvPr>
        </p:nvSpPr>
        <p:spPr>
          <a:xfrm>
            <a:off x="525600" y="1818720"/>
            <a:ext cx="9463680" cy="450756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700" strike="noStrike" u="none">
                <a:solidFill>
                  <a:schemeClr val="dk1"/>
                </a:solidFill>
                <a:effectLst/>
                <a:uFillTx/>
                <a:latin typeface="Calibri"/>
              </a:rPr>
              <a:t>Click to edit the outline text format</a:t>
            </a:r>
            <a:endParaRPr b="0" lang="en-US" sz="3700" strike="noStrike" u="none">
              <a:solidFill>
                <a:schemeClr val="dk1"/>
              </a:solidFill>
              <a:effectLst/>
              <a:uFillTx/>
              <a:latin typeface="Calibri"/>
            </a:endParaRPr>
          </a:p>
          <a:p>
            <a:pPr lvl="1" marL="864000" indent="-324000">
              <a:spcBef>
                <a:spcPts val="1134"/>
              </a:spcBef>
              <a:buClr>
                <a:srgbClr val="000000"/>
              </a:buClr>
              <a:buSzPct val="75000"/>
              <a:buFont typeface="Symbol" charset="2"/>
              <a:buChar char=""/>
            </a:pPr>
            <a:r>
              <a:rPr b="0" lang="en-US" sz="2700" strike="noStrike" u="none">
                <a:solidFill>
                  <a:schemeClr val="dk1"/>
                </a:solidFill>
                <a:effectLst/>
                <a:uFillTx/>
                <a:latin typeface="Calibri"/>
              </a:rPr>
              <a:t>Second Outline Level</a:t>
            </a:r>
            <a:endParaRPr b="0" lang="en-US" sz="2700" strike="noStrike" u="none">
              <a:solidFill>
                <a:schemeClr val="dk1"/>
              </a:solidFill>
              <a:effectLst/>
              <a:uFillTx/>
              <a:latin typeface="Calibri"/>
            </a:endParaRPr>
          </a:p>
          <a:p>
            <a:pPr lvl="2" marL="1296000" indent="-288000">
              <a:spcBef>
                <a:spcPts val="850"/>
              </a:spcBef>
              <a:buClr>
                <a:srgbClr val="000000"/>
              </a:buClr>
              <a:buSzPct val="45000"/>
              <a:buFont typeface="Wingdings" charset="2"/>
              <a:buChar char=""/>
            </a:pPr>
            <a:r>
              <a:rPr b="0" lang="en-US" sz="2300" strike="noStrike" u="none">
                <a:solidFill>
                  <a:schemeClr val="dk1"/>
                </a:solidFill>
                <a:effectLst/>
                <a:uFillTx/>
                <a:latin typeface="Calibri"/>
              </a:rPr>
              <a:t>Third Outline Level</a:t>
            </a:r>
            <a:endParaRPr b="0" lang="en-US" sz="2300" strike="noStrike" u="none">
              <a:solidFill>
                <a:schemeClr val="dk1"/>
              </a:solidFill>
              <a:effectLst/>
              <a:uFillTx/>
              <a:latin typeface="Calibri"/>
            </a:endParaRPr>
          </a:p>
          <a:p>
            <a:pPr lvl="3" marL="1728000" indent="-216000">
              <a:spcBef>
                <a:spcPts val="567"/>
              </a:spcBef>
              <a:buClr>
                <a:srgbClr val="000000"/>
              </a:buClr>
              <a:buSzPct val="75000"/>
              <a:buFont typeface="Symbol" charset="2"/>
              <a:buChar char=""/>
            </a:pPr>
            <a:r>
              <a:rPr b="0" lang="en-US" sz="2300" strike="noStrike" u="none">
                <a:solidFill>
                  <a:schemeClr val="dk1"/>
                </a:solidFill>
                <a:effectLst/>
                <a:uFillTx/>
                <a:latin typeface="Calibri"/>
              </a:rPr>
              <a:t>Fourth Outline Level</a:t>
            </a:r>
            <a:endParaRPr b="0" lang="en-US" sz="2300" strike="noStrike" u="none">
              <a:solidFill>
                <a:schemeClr val="dk1"/>
              </a:solidFill>
              <a:effectLst/>
              <a:uFillTx/>
              <a:latin typeface="Calibri"/>
            </a:endParaRPr>
          </a:p>
          <a:p>
            <a:pPr lvl="4" marL="2160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Fifth Outline Level</a:t>
            </a:r>
            <a:endParaRPr b="0" lang="en-US" sz="2000" strike="noStrike" u="none">
              <a:solidFill>
                <a:schemeClr val="dk1"/>
              </a:solidFill>
              <a:effectLst/>
              <a:uFillTx/>
              <a:latin typeface="Calibri"/>
            </a:endParaRPr>
          </a:p>
          <a:p>
            <a:pPr lvl="5" marL="2592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Sixth Outline Level</a:t>
            </a:r>
            <a:endParaRPr b="0" lang="en-US" sz="2000" strike="noStrike" u="none">
              <a:solidFill>
                <a:schemeClr val="dk1"/>
              </a:solidFill>
              <a:effectLst/>
              <a:uFillTx/>
              <a:latin typeface="Calibri"/>
            </a:endParaRPr>
          </a:p>
          <a:p>
            <a:pPr lvl="6" marL="3024000" indent="-216000">
              <a:spcBef>
                <a:spcPts val="283"/>
              </a:spcBef>
              <a:buClr>
                <a:srgbClr val="000000"/>
              </a:buClr>
              <a:buSzPct val="45000"/>
              <a:buFont typeface="Wingdings" charset="2"/>
              <a:buChar char=""/>
            </a:pPr>
            <a:r>
              <a:rPr b="0" lang="en-US" sz="2000" strike="noStrike" u="none">
                <a:solidFill>
                  <a:schemeClr val="dk1"/>
                </a:solidFill>
                <a:effectLst/>
                <a:uFillTx/>
                <a:latin typeface="Calibri"/>
              </a:rPr>
              <a:t>Seventh Outline Level</a:t>
            </a:r>
            <a:endParaRPr b="0" lang="en-US" sz="2000" strike="noStrike" u="none">
              <a:solidFill>
                <a:schemeClr val="dk1"/>
              </a:solidFill>
              <a:effectLst/>
              <a:uFillTx/>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25600" y="309600"/>
            <a:ext cx="9463680" cy="1297440"/>
          </a:xfrm>
          <a:prstGeom prst="rect">
            <a:avLst/>
          </a:prstGeom>
          <a:noFill/>
          <a:ln w="0">
            <a:noFill/>
          </a:ln>
        </p:spPr>
        <p:txBody>
          <a:bodyPr lIns="0" rIns="0" tIns="0" bIns="0" anchor="ctr">
            <a:noAutofit/>
          </a:bodyPr>
          <a:p>
            <a:pPr indent="0" algn="ctr">
              <a:buNone/>
            </a:pPr>
            <a:r>
              <a:rPr b="0" lang="en-US" sz="6030" strike="noStrike" u="none">
                <a:solidFill>
                  <a:srgbClr val="000000"/>
                </a:solidFill>
                <a:effectLst/>
                <a:uFillTx/>
                <a:latin typeface="Arial"/>
              </a:rPr>
              <a:t>Click to edit the title text format</a:t>
            </a:r>
            <a:endParaRPr b="0" lang="en-US" sz="6030" strike="noStrike" u="none">
              <a:solidFill>
                <a:srgbClr val="000000"/>
              </a:solidFill>
              <a:effectLst/>
              <a:uFillTx/>
              <a:latin typeface="Arial"/>
            </a:endParaRPr>
          </a:p>
        </p:txBody>
      </p:sp>
      <p:sp>
        <p:nvSpPr>
          <p:cNvPr id="1" name="PlaceHolder 2"/>
          <p:cNvSpPr>
            <a:spLocks noGrp="1"/>
          </p:cNvSpPr>
          <p:nvPr>
            <p:ph type="body"/>
          </p:nvPr>
        </p:nvSpPr>
        <p:spPr>
          <a:xfrm>
            <a:off x="525600" y="1818360"/>
            <a:ext cx="9463680" cy="4507560"/>
          </a:xfrm>
          <a:prstGeom prst="rect">
            <a:avLst/>
          </a:prstGeom>
          <a:noFill/>
          <a:ln w="0">
            <a:noFill/>
          </a:ln>
        </p:spPr>
        <p:txBody>
          <a:bodyPr lIns="0" rIns="0" tIns="0" bIns="0" anchor="t">
            <a:normAutofit/>
          </a:bodyPr>
          <a:p>
            <a:pPr marL="432000" indent="-324000">
              <a:spcBef>
                <a:spcPts val="1942"/>
              </a:spcBef>
              <a:buClr>
                <a:srgbClr val="000000"/>
              </a:buClr>
              <a:buSzPct val="45000"/>
              <a:buFont typeface="Wingdings" charset="2"/>
              <a:buChar char=""/>
            </a:pPr>
            <a:r>
              <a:rPr b="0" lang="en-US" sz="4390" strike="noStrike" u="none">
                <a:solidFill>
                  <a:srgbClr val="000000"/>
                </a:solidFill>
                <a:effectLst/>
                <a:uFillTx/>
                <a:latin typeface="Arial"/>
              </a:rPr>
              <a:t>Click to edit the outline text format</a:t>
            </a:r>
            <a:endParaRPr b="0" lang="en-US" sz="4390" strike="noStrike" u="none">
              <a:solidFill>
                <a:srgbClr val="000000"/>
              </a:solidFill>
              <a:effectLst/>
              <a:uFillTx/>
              <a:latin typeface="Arial"/>
            </a:endParaRPr>
          </a:p>
          <a:p>
            <a:pPr lvl="1" marL="864000" indent="-324000">
              <a:spcBef>
                <a:spcPts val="1553"/>
              </a:spcBef>
              <a:buClr>
                <a:srgbClr val="000000"/>
              </a:buClr>
              <a:buSzPct val="75000"/>
              <a:buFont typeface="Symbol" charset="2"/>
              <a:buChar char=""/>
            </a:pPr>
            <a:r>
              <a:rPr b="0" lang="en-US" sz="3840" strike="noStrike" u="none">
                <a:solidFill>
                  <a:srgbClr val="000000"/>
                </a:solidFill>
                <a:effectLst/>
                <a:uFillTx/>
                <a:latin typeface="Arial"/>
              </a:rPr>
              <a:t>Second Outline Level</a:t>
            </a:r>
            <a:endParaRPr b="0" lang="en-US" sz="3840" strike="noStrike" u="none">
              <a:solidFill>
                <a:srgbClr val="000000"/>
              </a:solidFill>
              <a:effectLst/>
              <a:uFillTx/>
              <a:latin typeface="Arial"/>
            </a:endParaRPr>
          </a:p>
          <a:p>
            <a:pPr lvl="2" marL="1296000" indent="-288000">
              <a:spcBef>
                <a:spcPts val="1165"/>
              </a:spcBef>
              <a:buClr>
                <a:srgbClr val="000000"/>
              </a:buClr>
              <a:buSzPct val="45000"/>
              <a:buFont typeface="Wingdings" charset="2"/>
              <a:buChar char=""/>
            </a:pPr>
            <a:r>
              <a:rPr b="0" lang="en-US" sz="3290" strike="noStrike" u="none">
                <a:solidFill>
                  <a:srgbClr val="000000"/>
                </a:solidFill>
                <a:effectLst/>
                <a:uFillTx/>
                <a:latin typeface="Arial"/>
              </a:rPr>
              <a:t>Third Outline Level</a:t>
            </a:r>
            <a:endParaRPr b="0" lang="en-US" sz="3290" strike="noStrike" u="none">
              <a:solidFill>
                <a:srgbClr val="000000"/>
              </a:solidFill>
              <a:effectLst/>
              <a:uFillTx/>
              <a:latin typeface="Arial"/>
            </a:endParaRPr>
          </a:p>
          <a:p>
            <a:pPr lvl="3" marL="1728000" indent="-216000">
              <a:spcBef>
                <a:spcPts val="774"/>
              </a:spcBef>
              <a:buClr>
                <a:srgbClr val="000000"/>
              </a:buClr>
              <a:buSzPct val="75000"/>
              <a:buFont typeface="Symbol" charset="2"/>
              <a:buChar char=""/>
            </a:pPr>
            <a:r>
              <a:rPr b="0" lang="en-US" sz="2740" strike="noStrike" u="none">
                <a:solidFill>
                  <a:srgbClr val="000000"/>
                </a:solidFill>
                <a:effectLst/>
                <a:uFillTx/>
                <a:latin typeface="Arial"/>
              </a:rPr>
              <a:t>Fourth Outline Level</a:t>
            </a:r>
            <a:endParaRPr b="0" lang="en-US" sz="2740" strike="noStrike" u="none">
              <a:solidFill>
                <a:srgbClr val="000000"/>
              </a:solidFill>
              <a:effectLst/>
              <a:uFillTx/>
              <a:latin typeface="Arial"/>
            </a:endParaRPr>
          </a:p>
          <a:p>
            <a:pPr lvl="4" marL="2160000" indent="-216000">
              <a:spcBef>
                <a:spcPts val="386"/>
              </a:spcBef>
              <a:buClr>
                <a:srgbClr val="000000"/>
              </a:buClr>
              <a:buSzPct val="45000"/>
              <a:buFont typeface="Wingdings" charset="2"/>
              <a:buChar char=""/>
            </a:pPr>
            <a:r>
              <a:rPr b="0" lang="en-US" sz="2740" strike="noStrike" u="none">
                <a:solidFill>
                  <a:srgbClr val="000000"/>
                </a:solidFill>
                <a:effectLst/>
                <a:uFillTx/>
                <a:latin typeface="Arial"/>
              </a:rPr>
              <a:t>Fifth Outline Level</a:t>
            </a:r>
            <a:endParaRPr b="0" lang="en-US" sz="2740" strike="noStrike" u="none">
              <a:solidFill>
                <a:srgbClr val="000000"/>
              </a:solidFill>
              <a:effectLst/>
              <a:uFillTx/>
              <a:latin typeface="Arial"/>
            </a:endParaRPr>
          </a:p>
          <a:p>
            <a:pPr lvl="5" marL="2592000" indent="-216000">
              <a:spcBef>
                <a:spcPts val="386"/>
              </a:spcBef>
              <a:buClr>
                <a:srgbClr val="000000"/>
              </a:buClr>
              <a:buSzPct val="45000"/>
              <a:buFont typeface="Wingdings" charset="2"/>
              <a:buChar char=""/>
            </a:pPr>
            <a:r>
              <a:rPr b="0" lang="en-US" sz="2740" strike="noStrike" u="none">
                <a:solidFill>
                  <a:srgbClr val="000000"/>
                </a:solidFill>
                <a:effectLst/>
                <a:uFillTx/>
                <a:latin typeface="Arial"/>
              </a:rPr>
              <a:t>Sixth Outline Level</a:t>
            </a:r>
            <a:endParaRPr b="0" lang="en-US" sz="2740" strike="noStrike" u="none">
              <a:solidFill>
                <a:srgbClr val="000000"/>
              </a:solidFill>
              <a:effectLst/>
              <a:uFillTx/>
              <a:latin typeface="Arial"/>
            </a:endParaRPr>
          </a:p>
          <a:p>
            <a:pPr lvl="6" marL="3024000" indent="-216000">
              <a:spcBef>
                <a:spcPts val="386"/>
              </a:spcBef>
              <a:buClr>
                <a:srgbClr val="000000"/>
              </a:buClr>
              <a:buSzPct val="45000"/>
              <a:buFont typeface="Wingdings" charset="2"/>
              <a:buChar char=""/>
            </a:pPr>
            <a:r>
              <a:rPr b="0" lang="en-US" sz="2740" strike="noStrike" u="none">
                <a:solidFill>
                  <a:srgbClr val="000000"/>
                </a:solidFill>
                <a:effectLst/>
                <a:uFillTx/>
                <a:latin typeface="Arial"/>
              </a:rPr>
              <a:t>Seventh Outline Level</a:t>
            </a:r>
            <a:endParaRPr b="0" lang="en-US" sz="2740" strike="noStrike" u="none">
              <a:solidFill>
                <a:srgbClr val="000000"/>
              </a:solidFill>
              <a:effectLst/>
              <a:uFillTx/>
              <a:latin typeface="Arial"/>
            </a:endParaRPr>
          </a:p>
        </p:txBody>
      </p:sp>
      <p:sp>
        <p:nvSpPr>
          <p:cNvPr id="2" name="PlaceHolder 3"/>
          <p:cNvSpPr>
            <a:spLocks noGrp="1"/>
          </p:cNvSpPr>
          <p:nvPr>
            <p:ph type="dt" idx="1"/>
          </p:nvPr>
        </p:nvSpPr>
        <p:spPr>
          <a:xfrm>
            <a:off x="525600" y="7080480"/>
            <a:ext cx="2449800" cy="535320"/>
          </a:xfrm>
          <a:prstGeom prst="rect">
            <a:avLst/>
          </a:prstGeom>
          <a:noFill/>
          <a:ln w="0">
            <a:noFill/>
          </a:ln>
        </p:spPr>
        <p:txBody>
          <a:bodyPr lIns="0" rIns="0" tIns="0" bIns="0" anchor="t">
            <a:noAutofit/>
          </a:bodyPr>
          <a:lstStyle>
            <a:lvl1pPr indent="0">
              <a:buNone/>
              <a:defRPr b="0" lang="en-US" sz="1400" strike="noStrike" u="none">
                <a:solidFill>
                  <a:srgbClr val="000000"/>
                </a:solidFill>
                <a:effectLst/>
                <a:uFillTx/>
                <a:latin typeface="Times New Roman"/>
              </a:defRPr>
            </a:lvl1pPr>
          </a:lstStyle>
          <a:p>
            <a:pPr indent="0">
              <a:buNone/>
            </a:pPr>
            <a:r>
              <a:rPr b="0" lang="en-US" sz="1400" strike="noStrike" u="none">
                <a:solidFill>
                  <a:srgbClr val="000000"/>
                </a:solidFill>
                <a:effectLst/>
                <a:uFillTx/>
                <a:latin typeface="Times New Roman"/>
              </a:rPr>
              <a:t>&lt;date/time&gt;</a:t>
            </a:r>
            <a:endParaRPr b="0" lang="en-US" sz="1400" strike="noStrike" u="none">
              <a:solidFill>
                <a:srgbClr val="000000"/>
              </a:solidFill>
              <a:effectLst/>
              <a:uFillTx/>
              <a:latin typeface="Times New Roman"/>
            </a:endParaRPr>
          </a:p>
        </p:txBody>
      </p:sp>
      <p:sp>
        <p:nvSpPr>
          <p:cNvPr id="3" name="PlaceHolder 4"/>
          <p:cNvSpPr>
            <a:spLocks noGrp="1"/>
          </p:cNvSpPr>
          <p:nvPr>
            <p:ph type="ftr" idx="2"/>
          </p:nvPr>
        </p:nvSpPr>
        <p:spPr>
          <a:xfrm>
            <a:off x="3596040" y="7080480"/>
            <a:ext cx="3333240" cy="535320"/>
          </a:xfrm>
          <a:prstGeom prst="rect">
            <a:avLst/>
          </a:prstGeom>
          <a:noFill/>
          <a:ln w="0">
            <a:noFill/>
          </a:ln>
        </p:spPr>
        <p:txBody>
          <a:bodyPr lIns="0" rIns="0" tIns="0" bIns="0" anchor="t">
            <a:noAutofit/>
          </a:bodyPr>
          <a:lstStyle>
            <a:lvl1pPr indent="0" algn="ctr">
              <a:buNone/>
              <a:defRPr b="0" lang="en-US" sz="1400" strike="noStrike" u="none">
                <a:solidFill>
                  <a:srgbClr val="000000"/>
                </a:solidFill>
                <a:effectLst/>
                <a:uFillTx/>
                <a:latin typeface="Times New Roman"/>
              </a:defRPr>
            </a:lvl1pPr>
          </a:lstStyle>
          <a:p>
            <a:pPr indent="0" algn="ctr">
              <a:buNone/>
            </a:pPr>
            <a:r>
              <a:rPr b="0" lang="en-US" sz="1400" strike="noStrike" u="none">
                <a:solidFill>
                  <a:srgbClr val="000000"/>
                </a:solidFill>
                <a:effectLst/>
                <a:uFillTx/>
                <a:latin typeface="Times New Roman"/>
              </a:rPr>
              <a:t>&lt;footer&gt;</a:t>
            </a:r>
            <a:endParaRPr b="0" lang="en-US" sz="1400" strike="noStrike" u="none">
              <a:solidFill>
                <a:srgbClr val="000000"/>
              </a:solidFill>
              <a:effectLst/>
              <a:uFillTx/>
              <a:latin typeface="Times New Roman"/>
            </a:endParaRPr>
          </a:p>
        </p:txBody>
      </p:sp>
      <p:sp>
        <p:nvSpPr>
          <p:cNvPr id="4" name="PlaceHolder 5"/>
          <p:cNvSpPr>
            <a:spLocks noGrp="1"/>
          </p:cNvSpPr>
          <p:nvPr>
            <p:ph type="sldNum" idx="3"/>
          </p:nvPr>
        </p:nvSpPr>
        <p:spPr>
          <a:xfrm>
            <a:off x="7539480" y="7080480"/>
            <a:ext cx="2449800" cy="535320"/>
          </a:xfrm>
          <a:prstGeom prst="rect">
            <a:avLst/>
          </a:prstGeom>
          <a:noFill/>
          <a:ln w="0">
            <a:noFill/>
          </a:ln>
        </p:spPr>
        <p:txBody>
          <a:bodyPr lIns="0" rIns="0" tIns="0" bIns="0" anchor="t">
            <a:noAutofit/>
          </a:bodyPr>
          <a:lstStyle>
            <a:lvl1pPr indent="0" algn="r">
              <a:buNone/>
              <a:defRPr b="0" lang="en-US" sz="1400" strike="noStrike" u="none">
                <a:solidFill>
                  <a:srgbClr val="000000"/>
                </a:solidFill>
                <a:effectLst/>
                <a:uFillTx/>
                <a:latin typeface="Times New Roman"/>
              </a:defRPr>
            </a:lvl1pPr>
          </a:lstStyle>
          <a:p>
            <a:pPr indent="0" algn="r">
              <a:buNone/>
            </a:pPr>
            <a:fld id="{7BDA2DDE-2CE6-4561-804C-A3E0B4ACD747}" type="slidenum">
              <a:rPr b="0" lang="en-US" sz="1400" strike="noStrike" u="none">
                <a:solidFill>
                  <a:srgbClr val="000000"/>
                </a:solidFill>
                <a:effectLst/>
                <a:uFillTx/>
                <a:latin typeface="Times New Roman"/>
              </a:rPr>
              <a:t>&lt;number&gt;</a:t>
            </a:fld>
            <a:endParaRPr b="0" lang="en-US" sz="1400" strike="noStrike" u="non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2"/>
    <p:sldLayoutId id="2147483652" r:id="rId3"/>
    <p:sldLayoutId id="2147483653" r:id="rId4"/>
  </p:sldLayoutIdLst>
</p:sldMaster>
</file>

<file path=ppt/slides/_rels/slide1.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4.xml"/>
</Relationships>
</file>

<file path=ppt/slides/_rels/slide1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4.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3.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4.xml"/>
</Relationships>
</file>

<file path=ppt/slides/_rels/slide14.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jpeg"/><Relationship Id="rId3" Type="http://schemas.openxmlformats.org/officeDocument/2006/relationships/slideLayout" Target="../slideLayouts/slideLayout4.xml"/>
</Relationships>
</file>

<file path=ppt/slides/_rels/slide15.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4.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 name="PlaceHolder 1"/>
          <p:cNvSpPr>
            <a:spLocks noGrp="1"/>
          </p:cNvSpPr>
          <p:nvPr>
            <p:ph type="title"/>
          </p:nvPr>
        </p:nvSpPr>
        <p:spPr>
          <a:xfrm>
            <a:off x="0" y="120600"/>
            <a:ext cx="10515240" cy="1294920"/>
          </a:xfrm>
          <a:prstGeom prst="rect">
            <a:avLst/>
          </a:prstGeom>
          <a:noFill/>
          <a:ln w="0">
            <a:noFill/>
          </a:ln>
        </p:spPr>
        <p:txBody>
          <a:bodyPr lIns="104400" rIns="104400" tIns="52200" bIns="52200" anchor="ctr">
            <a:noAutofit/>
          </a:bodyPr>
          <a:p>
            <a:pPr indent="0" algn="ctr" defTabSz="522360">
              <a:lnSpc>
                <a:spcPct val="100000"/>
              </a:lnSpc>
              <a:buNone/>
            </a:pPr>
            <a:r>
              <a:rPr b="1" lang="en-US" sz="4300" strike="noStrike" u="none">
                <a:solidFill>
                  <a:schemeClr val="dk1"/>
                </a:solidFill>
                <a:effectLst/>
                <a:uFillTx/>
                <a:latin typeface="Calibri"/>
              </a:rPr>
              <a:t>Presidential Assassination – 1881</a:t>
            </a:r>
            <a:endParaRPr b="0" lang="en-US" sz="4300" strike="noStrike" u="none">
              <a:solidFill>
                <a:schemeClr val="dk1"/>
              </a:solidFill>
              <a:effectLst/>
              <a:uFillTx/>
              <a:latin typeface="Calibri"/>
            </a:endParaRPr>
          </a:p>
        </p:txBody>
      </p:sp>
      <p:pic>
        <p:nvPicPr>
          <p:cNvPr id="23" name="Picture 2" descr="1880RepublicanPoster.jpg"/>
          <p:cNvPicPr/>
          <p:nvPr/>
        </p:nvPicPr>
        <p:blipFill>
          <a:blip r:embed="rId1"/>
          <a:srcRect l="15657" t="22231" r="50000" b="18750"/>
          <a:stretch/>
        </p:blipFill>
        <p:spPr>
          <a:xfrm>
            <a:off x="2909880" y="1415520"/>
            <a:ext cx="4862520" cy="5774760"/>
          </a:xfrm>
          <a:prstGeom prst="rect">
            <a:avLst/>
          </a:prstGeom>
          <a:noFill/>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4" name="Picture 3" descr="james-garfield.jpeg"/>
          <p:cNvPicPr/>
          <p:nvPr/>
        </p:nvPicPr>
        <p:blipFill>
          <a:blip r:embed="rId1"/>
          <a:stretch/>
        </p:blipFill>
        <p:spPr>
          <a:xfrm>
            <a:off x="508320" y="0"/>
            <a:ext cx="5988600" cy="7772040"/>
          </a:xfrm>
          <a:prstGeom prst="rect">
            <a:avLst/>
          </a:prstGeom>
          <a:noFill/>
          <a:ln w="0">
            <a:noFill/>
          </a:ln>
        </p:spPr>
      </p:pic>
      <p:sp>
        <p:nvSpPr>
          <p:cNvPr id="25" name="TextBox 2"/>
          <p:cNvSpPr/>
          <p:nvPr/>
        </p:nvSpPr>
        <p:spPr>
          <a:xfrm>
            <a:off x="6496200" y="1239840"/>
            <a:ext cx="3972960" cy="2787840"/>
          </a:xfrm>
          <a:prstGeom prst="rect">
            <a:avLst/>
          </a:prstGeom>
          <a:noFill/>
          <a:ln w="0">
            <a:noFill/>
          </a:ln>
        </p:spPr>
        <p:style>
          <a:lnRef idx="0"/>
          <a:fillRef idx="0"/>
          <a:effectRef idx="0"/>
          <a:fontRef idx="minor"/>
        </p:style>
        <p:txBody>
          <a:bodyPr wrap="none" lIns="90000" rIns="90000" tIns="45000" bIns="45000" anchor="t">
            <a:spAutoFit/>
          </a:bodyPr>
          <a:p>
            <a:pPr algn="ctr" defTabSz="522360">
              <a:lnSpc>
                <a:spcPct val="100000"/>
              </a:lnSpc>
            </a:pPr>
            <a:r>
              <a:rPr b="1" lang="en-US" sz="3000" strike="noStrike" u="none">
                <a:solidFill>
                  <a:schemeClr val="dk1"/>
                </a:solidFill>
                <a:effectLst/>
                <a:uFillTx/>
                <a:latin typeface="Calibri"/>
              </a:rPr>
              <a:t>James Garfield </a:t>
            </a:r>
            <a:endParaRPr b="0" lang="en-US" sz="3000" strike="noStrike" u="none">
              <a:solidFill>
                <a:srgbClr val="000000"/>
              </a:solidFill>
              <a:effectLst/>
              <a:uFillTx/>
              <a:latin typeface="Arial"/>
            </a:endParaRPr>
          </a:p>
          <a:p>
            <a:pPr algn="ctr" defTabSz="522360">
              <a:lnSpc>
                <a:spcPct val="100000"/>
              </a:lnSpc>
            </a:pPr>
            <a:endParaRPr b="0" lang="en-US" sz="2100" strike="noStrike" u="none">
              <a:solidFill>
                <a:srgbClr val="000000"/>
              </a:solidFill>
              <a:effectLst/>
              <a:uFillTx/>
              <a:latin typeface="Arial"/>
            </a:endParaRPr>
          </a:p>
          <a:p>
            <a:pPr algn="ctr" defTabSz="522360">
              <a:lnSpc>
                <a:spcPct val="100000"/>
              </a:lnSpc>
            </a:pPr>
            <a:r>
              <a:rPr b="0" lang="en-US" sz="2100" strike="noStrike" u="none">
                <a:solidFill>
                  <a:schemeClr val="dk1"/>
                </a:solidFill>
                <a:effectLst/>
                <a:uFillTx/>
                <a:latin typeface="Calibri"/>
              </a:rPr>
              <a:t>Civil War general from Ohio</a:t>
            </a:r>
            <a:endParaRPr b="0" lang="en-US" sz="2100" strike="noStrike" u="none">
              <a:solidFill>
                <a:srgbClr val="000000"/>
              </a:solidFill>
              <a:effectLst/>
              <a:uFillTx/>
              <a:latin typeface="Arial"/>
            </a:endParaRPr>
          </a:p>
          <a:p>
            <a:pPr algn="ctr" defTabSz="522360">
              <a:lnSpc>
                <a:spcPct val="100000"/>
              </a:lnSpc>
            </a:pPr>
            <a:r>
              <a:rPr b="0" lang="en-US" sz="2100" strike="noStrike" u="none">
                <a:solidFill>
                  <a:schemeClr val="dk1"/>
                </a:solidFill>
                <a:effectLst/>
                <a:uFillTx/>
                <a:latin typeface="Calibri"/>
              </a:rPr>
              <a:t>(perfect qualification for president)</a:t>
            </a:r>
            <a:br>
              <a:rPr sz="2100"/>
            </a:br>
            <a:br>
              <a:rPr sz="2100"/>
            </a:br>
            <a:r>
              <a:rPr b="0" lang="en-US" sz="2100" strike="noStrike" u="none">
                <a:solidFill>
                  <a:schemeClr val="dk1"/>
                </a:solidFill>
                <a:effectLst/>
                <a:uFillTx/>
                <a:latin typeface="Calibri"/>
              </a:rPr>
              <a:t>Reform Republican</a:t>
            </a:r>
            <a:endParaRPr b="0" lang="en-US" sz="2100" strike="noStrike" u="none">
              <a:solidFill>
                <a:srgbClr val="000000"/>
              </a:solidFill>
              <a:effectLst/>
              <a:uFillTx/>
              <a:latin typeface="Arial"/>
            </a:endParaRPr>
          </a:p>
          <a:p>
            <a:pPr algn="ctr" defTabSz="522360">
              <a:lnSpc>
                <a:spcPct val="100000"/>
              </a:lnSpc>
            </a:pPr>
            <a:r>
              <a:rPr b="0" lang="en-US" sz="2100" strike="noStrike" u="none">
                <a:solidFill>
                  <a:schemeClr val="dk1"/>
                </a:solidFill>
                <a:effectLst/>
                <a:uFillTx/>
                <a:latin typeface="Calibri"/>
              </a:rPr>
              <a:t>Supported Reconstruction</a:t>
            </a:r>
            <a:endParaRPr b="0" lang="en-US" sz="2100" strike="noStrike" u="none">
              <a:solidFill>
                <a:srgbClr val="000000"/>
              </a:solidFill>
              <a:effectLst/>
              <a:uFillTx/>
              <a:latin typeface="Arial"/>
            </a:endParaRPr>
          </a:p>
          <a:p>
            <a:pPr algn="ctr" defTabSz="522360">
              <a:lnSpc>
                <a:spcPct val="100000"/>
              </a:lnSpc>
            </a:pPr>
            <a:r>
              <a:rPr b="0" lang="en-US" sz="2100" strike="noStrike" u="none">
                <a:solidFill>
                  <a:schemeClr val="dk1"/>
                </a:solidFill>
                <a:effectLst/>
                <a:uFillTx/>
                <a:latin typeface="Calibri"/>
              </a:rPr>
              <a:t>Impeccable reputation</a:t>
            </a:r>
            <a:endParaRPr b="0" lang="en-US" sz="2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 name="Picture 1" descr="Presiden-ChesteAArthur.jpeg"/>
          <p:cNvPicPr/>
          <p:nvPr/>
        </p:nvPicPr>
        <p:blipFill>
          <a:blip r:embed="rId1"/>
          <a:stretch/>
        </p:blipFill>
        <p:spPr>
          <a:xfrm>
            <a:off x="4750920" y="15120"/>
            <a:ext cx="5355720" cy="7772040"/>
          </a:xfrm>
          <a:prstGeom prst="rect">
            <a:avLst/>
          </a:prstGeom>
          <a:noFill/>
          <a:ln w="0">
            <a:noFill/>
          </a:ln>
        </p:spPr>
      </p:pic>
      <p:sp>
        <p:nvSpPr>
          <p:cNvPr id="27" name="TextBox 1"/>
          <p:cNvSpPr/>
          <p:nvPr/>
        </p:nvSpPr>
        <p:spPr>
          <a:xfrm>
            <a:off x="423720" y="1739160"/>
            <a:ext cx="3796560" cy="3427920"/>
          </a:xfrm>
          <a:prstGeom prst="rect">
            <a:avLst/>
          </a:prstGeom>
          <a:noFill/>
          <a:ln w="0">
            <a:noFill/>
          </a:ln>
        </p:spPr>
        <p:style>
          <a:lnRef idx="0"/>
          <a:fillRef idx="0"/>
          <a:effectRef idx="0"/>
          <a:fontRef idx="minor"/>
        </p:style>
        <p:txBody>
          <a:bodyPr wrap="none" lIns="90000" rIns="90000" tIns="45000" bIns="45000" anchor="t">
            <a:spAutoFit/>
          </a:bodyPr>
          <a:p>
            <a:pPr algn="ctr" defTabSz="522360">
              <a:lnSpc>
                <a:spcPct val="100000"/>
              </a:lnSpc>
            </a:pPr>
            <a:r>
              <a:rPr b="1" lang="en-US" sz="3000" strike="noStrike" u="none">
                <a:solidFill>
                  <a:schemeClr val="dk1"/>
                </a:solidFill>
                <a:effectLst/>
                <a:uFillTx/>
                <a:latin typeface="Calibri"/>
              </a:rPr>
              <a:t>Chester A. Arthur</a:t>
            </a:r>
            <a:endParaRPr b="0" lang="en-US" sz="3000" strike="noStrike" u="none">
              <a:solidFill>
                <a:srgbClr val="000000"/>
              </a:solidFill>
              <a:effectLst/>
              <a:uFillTx/>
              <a:latin typeface="Arial"/>
            </a:endParaRPr>
          </a:p>
          <a:p>
            <a:pPr algn="ctr" defTabSz="522360">
              <a:lnSpc>
                <a:spcPct val="100000"/>
              </a:lnSpc>
            </a:pPr>
            <a:endParaRPr b="0" lang="en-US" sz="2100" strike="noStrike" u="none">
              <a:solidFill>
                <a:srgbClr val="000000"/>
              </a:solidFill>
              <a:effectLst/>
              <a:uFillTx/>
              <a:latin typeface="Arial"/>
            </a:endParaRPr>
          </a:p>
          <a:p>
            <a:pPr algn="ctr" defTabSz="522360">
              <a:lnSpc>
                <a:spcPct val="100000"/>
              </a:lnSpc>
            </a:pPr>
            <a:r>
              <a:rPr b="0" lang="en-US" sz="2100" strike="noStrike" u="none">
                <a:solidFill>
                  <a:schemeClr val="dk1"/>
                </a:solidFill>
                <a:effectLst/>
                <a:uFillTx/>
                <a:latin typeface="Calibri"/>
              </a:rPr>
              <a:t>Civil War quartermaster</a:t>
            </a:r>
            <a:br>
              <a:rPr sz="2100"/>
            </a:br>
            <a:br>
              <a:rPr sz="2100"/>
            </a:br>
            <a:r>
              <a:rPr b="0" lang="en-US" sz="2100" strike="noStrike" u="none">
                <a:solidFill>
                  <a:schemeClr val="dk1"/>
                </a:solidFill>
                <a:effectLst/>
                <a:uFillTx/>
                <a:latin typeface="Calibri"/>
              </a:rPr>
              <a:t>Republican ‘Stalwart’ </a:t>
            </a:r>
            <a:endParaRPr b="0" lang="en-US" sz="2100" strike="noStrike" u="none">
              <a:solidFill>
                <a:srgbClr val="000000"/>
              </a:solidFill>
              <a:effectLst/>
              <a:uFillTx/>
              <a:latin typeface="Arial"/>
            </a:endParaRPr>
          </a:p>
          <a:p>
            <a:pPr algn="ctr" defTabSz="522360">
              <a:lnSpc>
                <a:spcPct val="100000"/>
              </a:lnSpc>
            </a:pPr>
            <a:br>
              <a:rPr sz="2100"/>
            </a:br>
            <a:r>
              <a:rPr b="0" lang="en-US" sz="2100" strike="noStrike" u="none">
                <a:solidFill>
                  <a:schemeClr val="dk1"/>
                </a:solidFill>
                <a:effectLst/>
                <a:uFillTx/>
                <a:latin typeface="Calibri"/>
              </a:rPr>
              <a:t>Former chief officer of the </a:t>
            </a:r>
            <a:endParaRPr b="0" lang="en-US" sz="2100" strike="noStrike" u="none">
              <a:solidFill>
                <a:srgbClr val="000000"/>
              </a:solidFill>
              <a:effectLst/>
              <a:uFillTx/>
              <a:latin typeface="Arial"/>
            </a:endParaRPr>
          </a:p>
          <a:p>
            <a:pPr algn="ctr" defTabSz="522360">
              <a:lnSpc>
                <a:spcPct val="100000"/>
              </a:lnSpc>
            </a:pPr>
            <a:r>
              <a:rPr b="0" lang="en-US" sz="2100" strike="noStrike" u="none">
                <a:solidFill>
                  <a:schemeClr val="dk1"/>
                </a:solidFill>
                <a:effectLst/>
                <a:uFillTx/>
                <a:latin typeface="Calibri"/>
              </a:rPr>
              <a:t>Customs House, Port of New York</a:t>
            </a:r>
            <a:endParaRPr b="0" lang="en-US" sz="2100" strike="noStrike" u="none">
              <a:solidFill>
                <a:srgbClr val="000000"/>
              </a:solidFill>
              <a:effectLst/>
              <a:uFillTx/>
              <a:latin typeface="Arial"/>
            </a:endParaRPr>
          </a:p>
          <a:p>
            <a:pPr algn="ctr" defTabSz="522360">
              <a:lnSpc>
                <a:spcPct val="100000"/>
              </a:lnSpc>
            </a:pPr>
            <a:endParaRPr b="0" lang="en-US" sz="2100" strike="noStrike" u="none">
              <a:solidFill>
                <a:srgbClr val="000000"/>
              </a:solidFill>
              <a:effectLst/>
              <a:uFillTx/>
              <a:latin typeface="Arial"/>
            </a:endParaRPr>
          </a:p>
          <a:p>
            <a:pPr algn="ctr" defTabSz="522360">
              <a:lnSpc>
                <a:spcPct val="100000"/>
              </a:lnSpc>
            </a:pPr>
            <a:r>
              <a:rPr b="0" lang="en-US" sz="2100" strike="noStrike" u="none">
                <a:solidFill>
                  <a:schemeClr val="dk1"/>
                </a:solidFill>
                <a:effectLst/>
                <a:uFillTx/>
                <a:latin typeface="Calibri"/>
              </a:rPr>
              <a:t>Man of the Machine</a:t>
            </a:r>
            <a:endParaRPr b="0" lang="en-US" sz="2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8" name="Picture 4" descr="NYCustomHouseMerchantsExchange.jpeg"/>
          <p:cNvPicPr/>
          <p:nvPr/>
        </p:nvPicPr>
        <p:blipFill>
          <a:blip r:embed="rId1"/>
          <a:stretch/>
        </p:blipFill>
        <p:spPr>
          <a:xfrm>
            <a:off x="-144000" y="-29880"/>
            <a:ext cx="10889640" cy="808200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 name="Picture 5" descr="1024px-Arthur_NYcustoms_house_cartoon.jpg"/>
          <p:cNvPicPr/>
          <p:nvPr/>
        </p:nvPicPr>
        <p:blipFill>
          <a:blip r:embed="rId1"/>
          <a:stretch/>
        </p:blipFill>
        <p:spPr>
          <a:xfrm>
            <a:off x="523080" y="-14760"/>
            <a:ext cx="9618840" cy="778680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0" name="Picture 6" descr="1880RepublicanPoster.jpg"/>
          <p:cNvPicPr/>
          <p:nvPr/>
        </p:nvPicPr>
        <p:blipFill>
          <a:blip r:embed="rId1"/>
          <a:stretch/>
        </p:blipFill>
        <p:spPr>
          <a:xfrm>
            <a:off x="-360720" y="0"/>
            <a:ext cx="11246760" cy="777204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1" name="" descr=""/>
          <p:cNvPicPr/>
          <p:nvPr/>
        </p:nvPicPr>
        <p:blipFill>
          <a:blip r:embed="rId1"/>
          <a:stretch/>
        </p:blipFill>
        <p:spPr>
          <a:xfrm>
            <a:off x="50400" y="2198520"/>
            <a:ext cx="7120800" cy="4225680"/>
          </a:xfrm>
          <a:prstGeom prst="rect">
            <a:avLst/>
          </a:prstGeom>
          <a:noFill/>
          <a:ln w="0">
            <a:noFill/>
          </a:ln>
        </p:spPr>
      </p:pic>
      <p:sp>
        <p:nvSpPr>
          <p:cNvPr id="32" name=""/>
          <p:cNvSpPr txBox="1"/>
          <p:nvPr/>
        </p:nvSpPr>
        <p:spPr>
          <a:xfrm>
            <a:off x="806400" y="816120"/>
            <a:ext cx="9144000" cy="940680"/>
          </a:xfrm>
          <a:prstGeom prst="rect">
            <a:avLst/>
          </a:prstGeom>
          <a:noFill/>
          <a:ln w="0">
            <a:noFill/>
          </a:ln>
        </p:spPr>
        <p:txBody>
          <a:bodyPr lIns="90000" rIns="90000" tIns="45000" bIns="45000" anchor="t" anchorCtr="1">
            <a:spAutoFit/>
          </a:bodyPr>
          <a:p>
            <a:pPr algn="ctr"/>
            <a:r>
              <a:rPr b="1" lang="en-US" sz="5000" strike="noStrike" u="none">
                <a:solidFill>
                  <a:srgbClr val="000000"/>
                </a:solidFill>
                <a:effectLst/>
                <a:uFillTx/>
                <a:latin typeface="Arial"/>
              </a:rPr>
              <a:t>1880 Presidential Election</a:t>
            </a:r>
            <a:endParaRPr b="1" lang="en-US" sz="5000" strike="noStrike" u="none">
              <a:solidFill>
                <a:srgbClr val="000000"/>
              </a:solidFill>
              <a:effectLst/>
              <a:uFillTx/>
              <a:latin typeface="Arial"/>
            </a:endParaRPr>
          </a:p>
        </p:txBody>
      </p:sp>
      <p:pic>
        <p:nvPicPr>
          <p:cNvPr id="33" name="" descr=""/>
          <p:cNvPicPr/>
          <p:nvPr/>
        </p:nvPicPr>
        <p:blipFill>
          <a:blip r:embed="rId2"/>
          <a:stretch/>
        </p:blipFill>
        <p:spPr>
          <a:xfrm>
            <a:off x="7053480" y="2165400"/>
            <a:ext cx="3354840" cy="3562920"/>
          </a:xfrm>
          <a:prstGeom prst="rect">
            <a:avLst/>
          </a:prstGeom>
          <a:noFill/>
          <a:ln w="0">
            <a:noFill/>
          </a:ln>
        </p:spPr>
      </p:pic>
      <p:pic>
        <p:nvPicPr>
          <p:cNvPr id="34" name="" descr=""/>
          <p:cNvPicPr/>
          <p:nvPr/>
        </p:nvPicPr>
        <p:blipFill>
          <a:blip r:embed="rId3"/>
          <a:stretch/>
        </p:blipFill>
        <p:spPr>
          <a:xfrm>
            <a:off x="7089480" y="5738040"/>
            <a:ext cx="3318120" cy="89136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 name="TextBox 3"/>
          <p:cNvSpPr/>
          <p:nvPr/>
        </p:nvSpPr>
        <p:spPr>
          <a:xfrm>
            <a:off x="457200" y="1017000"/>
            <a:ext cx="9673560" cy="5774400"/>
          </a:xfrm>
          <a:prstGeom prst="rect">
            <a:avLst/>
          </a:prstGeom>
          <a:noFill/>
          <a:ln w="0">
            <a:noFill/>
          </a:ln>
        </p:spPr>
        <p:style>
          <a:lnRef idx="0"/>
          <a:fillRef idx="0"/>
          <a:effectRef idx="0"/>
          <a:fontRef idx="minor"/>
        </p:style>
        <p:txBody>
          <a:bodyPr lIns="90000" rIns="90000" tIns="45000" bIns="45000" anchor="t">
            <a:spAutoFit/>
          </a:bodyPr>
          <a:p>
            <a:pPr defTabSz="522360">
              <a:lnSpc>
                <a:spcPct val="100000"/>
              </a:lnSpc>
            </a:pPr>
            <a:r>
              <a:rPr b="1" lang="en-US" sz="3800" strike="noStrike" u="none">
                <a:solidFill>
                  <a:schemeClr val="dk1"/>
                </a:solidFill>
                <a:effectLst/>
                <a:uFillTx/>
                <a:latin typeface="Calibri"/>
              </a:rPr>
              <a:t>Pendleton Act (first proposed in 1881)</a:t>
            </a:r>
            <a:endParaRPr b="0" lang="en-US" sz="3800" strike="noStrike" u="none">
              <a:solidFill>
                <a:srgbClr val="000000"/>
              </a:solidFill>
              <a:effectLst/>
              <a:uFillTx/>
              <a:latin typeface="Arial"/>
            </a:endParaRPr>
          </a:p>
          <a:p>
            <a:pPr defTabSz="522360">
              <a:lnSpc>
                <a:spcPct val="100000"/>
              </a:lnSpc>
            </a:pPr>
            <a:br>
              <a:rPr sz="2100"/>
            </a:br>
            <a:r>
              <a:rPr b="0" lang="en-US" sz="2100" strike="noStrike" u="none">
                <a:solidFill>
                  <a:schemeClr val="dk1"/>
                </a:solidFill>
                <a:effectLst/>
                <a:uFillTx/>
                <a:latin typeface="Calibri"/>
              </a:rPr>
              <a:t>‘An Act to regulate and improve the civil service of the United States, January 16, 1883; Enrolled Acts and Resolutions of Congress, 1789-1996; General Records of the United States Government; Record Group 11; National Archives</a:t>
            </a:r>
            <a:r>
              <a:rPr b="1" lang="en-US" sz="2000" strike="noStrike" u="none">
                <a:solidFill>
                  <a:schemeClr val="dk1"/>
                </a:solidFill>
                <a:effectLst/>
                <a:uFillTx/>
                <a:latin typeface="Calibri"/>
              </a:rPr>
              <a:t>.’</a:t>
            </a:r>
            <a:endParaRPr b="0" lang="en-US" sz="2000" strike="noStrike" u="none">
              <a:solidFill>
                <a:srgbClr val="000000"/>
              </a:solidFill>
              <a:effectLst/>
              <a:uFillTx/>
              <a:latin typeface="Arial"/>
            </a:endParaRPr>
          </a:p>
          <a:p>
            <a:pPr defTabSz="522360">
              <a:lnSpc>
                <a:spcPct val="100000"/>
              </a:lnSpc>
            </a:pPr>
            <a:endParaRPr b="0" lang="en-US" sz="2000" strike="noStrike" u="none">
              <a:solidFill>
                <a:srgbClr val="000000"/>
              </a:solidFill>
              <a:effectLst/>
              <a:uFillTx/>
              <a:latin typeface="Arial"/>
            </a:endParaRPr>
          </a:p>
          <a:p>
            <a:pPr defTabSz="522360">
              <a:lnSpc>
                <a:spcPct val="100000"/>
              </a:lnSpc>
            </a:pPr>
            <a:r>
              <a:rPr b="1" lang="en-US" sz="2100" strike="noStrike" u="none">
                <a:solidFill>
                  <a:schemeClr val="dk1"/>
                </a:solidFill>
                <a:effectLst/>
                <a:uFillTx/>
                <a:latin typeface="Calibri"/>
                <a:ea typeface="PingFang SC"/>
              </a:rPr>
              <a:t>The Pendleton Act provided that federal government jobs be awarded on the basis of merit and that government employees be selected through competitive exams. The act also made it unlawful to fire or demote for political reasons employees who were covered by the law. The law further forbade requiring employees to give political service or contributions. The Civil Service Commission was established to enforce this act.</a:t>
            </a:r>
            <a:br>
              <a:rPr sz="2100"/>
            </a:br>
            <a:br>
              <a:rPr sz="2100"/>
            </a:br>
            <a:r>
              <a:rPr b="1" lang="en-US" sz="2100" strike="noStrike" u="none">
                <a:solidFill>
                  <a:schemeClr val="dk1"/>
                </a:solidFill>
                <a:effectLst/>
                <a:uFillTx/>
                <a:latin typeface="Calibri"/>
                <a:ea typeface="PingFang SC"/>
              </a:rPr>
              <a:t>-- United States National Archives</a:t>
            </a:r>
            <a:br>
              <a:rPr sz="2100"/>
            </a:br>
            <a:r>
              <a:rPr b="0" lang="en-US" sz="2100" strike="noStrike" u="none">
                <a:solidFill>
                  <a:schemeClr val="dk1"/>
                </a:solidFill>
                <a:effectLst/>
                <a:uFillTx/>
                <a:latin typeface="Calibri"/>
                <a:ea typeface="PingFang SC"/>
              </a:rPr>
              <a:t>https://www.archives.gov/milestone-documents/pendleton-act)</a:t>
            </a:r>
            <a:br>
              <a:rPr sz="2100"/>
            </a:br>
            <a:br>
              <a:rPr sz="2100"/>
            </a:br>
            <a:endParaRPr b="0" lang="en-US" sz="2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6" name="Picture 7" descr="guiteau-shooting.jpeg"/>
          <p:cNvPicPr/>
          <p:nvPr/>
        </p:nvPicPr>
        <p:blipFill>
          <a:blip r:embed="rId1"/>
          <a:stretch/>
        </p:blipFill>
        <p:spPr>
          <a:xfrm>
            <a:off x="-626400" y="311760"/>
            <a:ext cx="11818800" cy="718776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7" name="Picture 8" descr="Shooting2.jpg"/>
          <p:cNvPicPr/>
          <p:nvPr/>
        </p:nvPicPr>
        <p:blipFill>
          <a:blip r:embed="rId1"/>
          <a:stretch/>
        </p:blipFill>
        <p:spPr>
          <a:xfrm>
            <a:off x="-28440" y="402480"/>
            <a:ext cx="10603440" cy="6977520"/>
          </a:xfrm>
          <a:prstGeom prst="rect">
            <a:avLst/>
          </a:prstGeom>
          <a:noFill/>
          <a:ln w="0">
            <a:noFill/>
          </a:ln>
        </p:spPr>
      </p:pic>
      <p:sp>
        <p:nvSpPr>
          <p:cNvPr id="38" name=""/>
          <p:cNvSpPr txBox="1"/>
          <p:nvPr/>
        </p:nvSpPr>
        <p:spPr>
          <a:xfrm>
            <a:off x="0" y="6786000"/>
            <a:ext cx="7777800" cy="411840"/>
          </a:xfrm>
          <a:prstGeom prst="rect">
            <a:avLst/>
          </a:prstGeom>
          <a:noFill/>
          <a:ln w="0">
            <a:noFill/>
          </a:ln>
        </p:spPr>
        <p:txBody>
          <a:bodyPr wrap="none" lIns="90000" rIns="90000" tIns="45000" bIns="45000" anchor="t">
            <a:spAutoFit/>
          </a:bodyPr>
          <a:p>
            <a:r>
              <a:rPr b="1" lang="en-US" sz="2200" strike="noStrike" u="none">
                <a:ln>
                  <a:solidFill>
                    <a:srgbClr val="41190d"/>
                  </a:solidFill>
                </a:ln>
                <a:solidFill>
                  <a:srgbClr val="ffffff"/>
                </a:solidFill>
                <a:effectLst/>
                <a:uFillTx/>
                <a:latin typeface="Abadi MT Condensed Extra Bold"/>
              </a:rPr>
              <a:t>July 2, 1881, Baltimore and Potomac Railway Station, Washington DC </a:t>
            </a:r>
            <a:endParaRPr b="1" lang="en-US" sz="2200" strike="noStrike" u="none">
              <a:ln>
                <a:solidFill>
                  <a:srgbClr val="41190d"/>
                </a:solidFill>
              </a:ln>
              <a:solidFill>
                <a:srgbClr val="ffffff"/>
              </a:solidFill>
              <a:effectLst/>
              <a:uFillTx/>
              <a:latin typeface="Abadi MT Condensed Extra Bold"/>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39" name="Picture 9" descr="Presiden-ChesteAArthur.jpeg"/>
          <p:cNvPicPr/>
          <p:nvPr/>
        </p:nvPicPr>
        <p:blipFill>
          <a:blip r:embed="rId1"/>
          <a:stretch/>
        </p:blipFill>
        <p:spPr>
          <a:xfrm>
            <a:off x="2658960" y="15120"/>
            <a:ext cx="5355720" cy="777204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 name="TextBox 5"/>
          <p:cNvSpPr/>
          <p:nvPr/>
        </p:nvSpPr>
        <p:spPr>
          <a:xfrm>
            <a:off x="284040" y="1089000"/>
            <a:ext cx="9846720" cy="5150160"/>
          </a:xfrm>
          <a:prstGeom prst="rect">
            <a:avLst/>
          </a:prstGeom>
          <a:noFill/>
          <a:ln w="0">
            <a:noFill/>
          </a:ln>
        </p:spPr>
        <p:style>
          <a:lnRef idx="0"/>
          <a:fillRef idx="0"/>
          <a:effectRef idx="0"/>
          <a:fontRef idx="minor"/>
        </p:style>
        <p:txBody>
          <a:bodyPr lIns="90000" rIns="90000" tIns="45000" bIns="45000" anchor="t">
            <a:spAutoFit/>
          </a:bodyPr>
          <a:p>
            <a:pPr defTabSz="522360">
              <a:lnSpc>
                <a:spcPct val="100000"/>
              </a:lnSpc>
            </a:pPr>
            <a:r>
              <a:rPr b="1" lang="en-US" sz="3800" strike="noStrike" u="none">
                <a:solidFill>
                  <a:schemeClr val="dk1"/>
                </a:solidFill>
                <a:effectLst/>
                <a:uFillTx/>
                <a:latin typeface="Calibri"/>
              </a:rPr>
              <a:t>Pendleton Act (passed in 1883)</a:t>
            </a:r>
            <a:endParaRPr b="0" lang="en-US" sz="3800" strike="noStrike" u="none">
              <a:solidFill>
                <a:srgbClr val="000000"/>
              </a:solidFill>
              <a:effectLst/>
              <a:uFillTx/>
              <a:latin typeface="Arial"/>
            </a:endParaRPr>
          </a:p>
          <a:p>
            <a:pPr defTabSz="522360">
              <a:lnSpc>
                <a:spcPct val="100000"/>
              </a:lnSpc>
            </a:pPr>
            <a:br>
              <a:rPr sz="2100"/>
            </a:br>
            <a:r>
              <a:rPr b="0" lang="en-US" sz="2100" strike="noStrike" u="none">
                <a:solidFill>
                  <a:schemeClr val="dk1"/>
                </a:solidFill>
                <a:effectLst/>
                <a:uFillTx/>
                <a:latin typeface="Calibri"/>
              </a:rPr>
              <a:t>Following the assassination of President James A. Garfield by a disgruntled job seeker, Congress passed the Pendleton Act in January of 1883. The act took its name from long-time reformer Senator George Hunt Pendleton of Ohio and was signed into law by President Chester A. Arthur, who had become an ardent reformer after Garfield’s assassination</a:t>
            </a:r>
            <a:r>
              <a:rPr b="1" lang="en-US" sz="2100" strike="noStrike" u="none">
                <a:solidFill>
                  <a:schemeClr val="dk1"/>
                </a:solidFill>
                <a:effectLst/>
                <a:uFillTx/>
                <a:latin typeface="Calibri"/>
              </a:rPr>
              <a:t>.</a:t>
            </a:r>
            <a:endParaRPr b="0" lang="en-US" sz="2100" strike="noStrike" u="none">
              <a:solidFill>
                <a:srgbClr val="000000"/>
              </a:solidFill>
              <a:effectLst/>
              <a:uFillTx/>
              <a:latin typeface="Arial"/>
            </a:endParaRPr>
          </a:p>
          <a:p>
            <a:pPr defTabSz="522360">
              <a:lnSpc>
                <a:spcPct val="100000"/>
              </a:lnSpc>
            </a:pPr>
            <a:br>
              <a:rPr sz="2100"/>
            </a:br>
            <a:r>
              <a:rPr b="1" lang="en-US" sz="2100" strike="noStrike" u="none">
                <a:solidFill>
                  <a:schemeClr val="dk1"/>
                </a:solidFill>
                <a:effectLst/>
                <a:uFillTx/>
                <a:latin typeface="Calibri"/>
                <a:ea typeface="PingFang SC"/>
              </a:rPr>
              <a:t>Approved on January 16, 1883, the Pendleton Act established a merit-based system of selecting government officials and supervising their work.</a:t>
            </a:r>
            <a:br>
              <a:rPr sz="2100"/>
            </a:br>
            <a:br>
              <a:rPr sz="2100"/>
            </a:br>
            <a:r>
              <a:rPr b="1" lang="en-US" sz="2100" strike="noStrike" u="none">
                <a:solidFill>
                  <a:schemeClr val="dk1"/>
                </a:solidFill>
                <a:effectLst/>
                <a:uFillTx/>
                <a:latin typeface="Calibri"/>
                <a:ea typeface="PingFang SC"/>
              </a:rPr>
              <a:t>-- United States National Archives</a:t>
            </a:r>
            <a:br>
              <a:rPr sz="2100"/>
            </a:br>
            <a:r>
              <a:rPr b="0" lang="en-US" sz="2100" strike="noStrike" u="none">
                <a:solidFill>
                  <a:schemeClr val="dk1"/>
                </a:solidFill>
                <a:effectLst/>
                <a:uFillTx/>
                <a:latin typeface="Calibri"/>
                <a:ea typeface="PingFang SC"/>
              </a:rPr>
              <a:t>https://www.archives.gov/milestone-documents/pendleton-act)</a:t>
            </a:r>
            <a:br>
              <a:rPr sz="2100"/>
            </a:br>
            <a:br>
              <a:rPr sz="2100"/>
            </a:br>
            <a:endParaRPr b="0" lang="en-US" sz="21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1" name="Picture 10" descr="guiteau-cell-reenactment.jpeg"/>
          <p:cNvPicPr/>
          <p:nvPr/>
        </p:nvPicPr>
        <p:blipFill>
          <a:blip r:embed="rId1"/>
          <a:stretch/>
        </p:blipFill>
        <p:spPr>
          <a:xfrm>
            <a:off x="0" y="643320"/>
            <a:ext cx="10515240" cy="627228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2" name="Picture 11" descr="charlesguiteaustanding.jpg"/>
          <p:cNvPicPr/>
          <p:nvPr/>
        </p:nvPicPr>
        <p:blipFill>
          <a:blip r:embed="rId1"/>
          <a:stretch/>
        </p:blipFill>
        <p:spPr>
          <a:xfrm>
            <a:off x="4885200" y="0"/>
            <a:ext cx="5540400" cy="7772040"/>
          </a:xfrm>
          <a:prstGeom prst="rect">
            <a:avLst/>
          </a:prstGeom>
          <a:noFill/>
          <a:ln w="0">
            <a:noFill/>
          </a:ln>
        </p:spPr>
      </p:pic>
      <p:pic>
        <p:nvPicPr>
          <p:cNvPr id="43" name="Picture 13" descr="guiteau-puck-full.jpeg"/>
          <p:cNvPicPr/>
          <p:nvPr/>
        </p:nvPicPr>
        <p:blipFill>
          <a:blip r:embed="rId2"/>
          <a:stretch/>
        </p:blipFill>
        <p:spPr>
          <a:xfrm>
            <a:off x="-134640" y="705960"/>
            <a:ext cx="5142240" cy="7066080"/>
          </a:xfrm>
          <a:prstGeom prst="rect">
            <a:avLst/>
          </a:prstGeom>
          <a:noFill/>
          <a:ln w="0">
            <a:noFill/>
          </a:ln>
        </p:spPr>
      </p:pic>
      <p:sp>
        <p:nvSpPr>
          <p:cNvPr id="44" name="TextBox 6"/>
          <p:cNvSpPr/>
          <p:nvPr/>
        </p:nvSpPr>
        <p:spPr>
          <a:xfrm>
            <a:off x="642600" y="91080"/>
            <a:ext cx="3371760" cy="578160"/>
          </a:xfrm>
          <a:prstGeom prst="rect">
            <a:avLst/>
          </a:prstGeom>
          <a:noFill/>
          <a:ln w="0">
            <a:noFill/>
          </a:ln>
        </p:spPr>
        <p:style>
          <a:lnRef idx="0"/>
          <a:fillRef idx="0"/>
          <a:effectRef idx="0"/>
          <a:fontRef idx="minor"/>
        </p:style>
        <p:txBody>
          <a:bodyPr wrap="none" lIns="90000" rIns="90000" tIns="45000" bIns="45000" anchor="t">
            <a:spAutoFit/>
          </a:bodyPr>
          <a:p>
            <a:pPr defTabSz="522360">
              <a:lnSpc>
                <a:spcPct val="100000"/>
              </a:lnSpc>
            </a:pPr>
            <a:r>
              <a:rPr b="1" lang="en-US" sz="3200" strike="noStrike" u="none">
                <a:solidFill>
                  <a:schemeClr val="dk1"/>
                </a:solidFill>
                <a:effectLst/>
                <a:uFillTx/>
                <a:latin typeface="Calibri"/>
              </a:rPr>
              <a:t>INSANITY DEFENSE</a:t>
            </a:r>
            <a:endParaRPr b="0" lang="en-US" sz="3200" strike="noStrike" u="non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5" name="Picture 12" descr="22_Brain-CharlesGuiteau-Wet. EDIT_0.jpg"/>
          <p:cNvPicPr/>
          <p:nvPr/>
        </p:nvPicPr>
        <p:blipFill>
          <a:blip r:embed="rId1"/>
          <a:stretch/>
        </p:blipFill>
        <p:spPr>
          <a:xfrm>
            <a:off x="-664920" y="0"/>
            <a:ext cx="11658240" cy="777204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 name="PlaceHolder 1"/>
          <p:cNvSpPr>
            <a:spLocks noGrp="1"/>
          </p:cNvSpPr>
          <p:nvPr>
            <p:ph type="title"/>
          </p:nvPr>
        </p:nvSpPr>
        <p:spPr>
          <a:xfrm>
            <a:off x="525960" y="311400"/>
            <a:ext cx="9463680" cy="1294920"/>
          </a:xfrm>
          <a:prstGeom prst="rect">
            <a:avLst/>
          </a:prstGeom>
          <a:noFill/>
          <a:ln w="0">
            <a:noFill/>
          </a:ln>
        </p:spPr>
        <p:txBody>
          <a:bodyPr lIns="104400" rIns="104400" tIns="52200" bIns="52200" anchor="ctr">
            <a:noAutofit/>
          </a:bodyPr>
          <a:p>
            <a:pPr indent="0" algn="ctr" defTabSz="522360">
              <a:lnSpc>
                <a:spcPct val="100000"/>
              </a:lnSpc>
              <a:buNone/>
            </a:pPr>
            <a:r>
              <a:rPr b="1" lang="en-US" sz="5000" strike="noStrike" u="none">
                <a:solidFill>
                  <a:schemeClr val="dk1"/>
                </a:solidFill>
                <a:effectLst/>
                <a:uFillTx/>
                <a:latin typeface="Calibri"/>
              </a:rPr>
              <a:t>What does this teach us?</a:t>
            </a:r>
            <a:endParaRPr b="0" lang="en-US" sz="5000" strike="noStrike" u="none">
              <a:solidFill>
                <a:schemeClr val="dk1"/>
              </a:solidFill>
              <a:effectLst/>
              <a:uFillTx/>
              <a:latin typeface="Calibri"/>
            </a:endParaRPr>
          </a:p>
        </p:txBody>
      </p:sp>
      <p:sp>
        <p:nvSpPr>
          <p:cNvPr id="47" name="PlaceHolder 2"/>
          <p:cNvSpPr>
            <a:spLocks noGrp="1"/>
          </p:cNvSpPr>
          <p:nvPr>
            <p:ph/>
          </p:nvPr>
        </p:nvSpPr>
        <p:spPr>
          <a:xfrm>
            <a:off x="525960" y="1813680"/>
            <a:ext cx="9463680" cy="5128920"/>
          </a:xfrm>
          <a:prstGeom prst="rect">
            <a:avLst/>
          </a:prstGeom>
          <a:noFill/>
          <a:ln w="0">
            <a:noFill/>
          </a:ln>
        </p:spPr>
        <p:txBody>
          <a:bodyPr lIns="104400" rIns="104400" tIns="52200" bIns="52200" anchor="t">
            <a:noAutofit/>
          </a:bodyPr>
          <a:p>
            <a:pPr marL="391680" indent="-391680" defTabSz="522360">
              <a:lnSpc>
                <a:spcPct val="100000"/>
              </a:lnSpc>
              <a:spcBef>
                <a:spcPts val="740"/>
              </a:spcBef>
              <a:buClr>
                <a:srgbClr val="000000"/>
              </a:buClr>
              <a:buFont typeface="Arial"/>
              <a:buChar char="•"/>
            </a:pPr>
            <a:r>
              <a:rPr b="0" lang="en-US" sz="3700" strike="noStrike" u="none">
                <a:solidFill>
                  <a:schemeClr val="dk1"/>
                </a:solidFill>
                <a:effectLst/>
                <a:uFillTx/>
                <a:latin typeface="Calibri"/>
              </a:rPr>
              <a:t>Political machines were adaptable to circumstance, capable of deciding to ‘run ahead’ of reform demands.</a:t>
            </a:r>
            <a:endParaRPr b="0" lang="en-US" sz="3700" strike="noStrike" u="none">
              <a:solidFill>
                <a:schemeClr val="dk1"/>
              </a:solidFill>
              <a:effectLst/>
              <a:uFillTx/>
              <a:latin typeface="Calibri"/>
            </a:endParaRPr>
          </a:p>
          <a:p>
            <a:pPr marL="391680" indent="-391680" defTabSz="522360">
              <a:lnSpc>
                <a:spcPct val="100000"/>
              </a:lnSpc>
              <a:spcBef>
                <a:spcPts val="740"/>
              </a:spcBef>
              <a:buClr>
                <a:srgbClr val="000000"/>
              </a:buClr>
              <a:buFont typeface="Arial"/>
              <a:buChar char="•"/>
            </a:pPr>
            <a:r>
              <a:rPr b="0" lang="en-US" sz="3700" strike="noStrike" u="none">
                <a:solidFill>
                  <a:schemeClr val="dk1"/>
                </a:solidFill>
                <a:effectLst/>
                <a:uFillTx/>
                <a:latin typeface="Calibri"/>
              </a:rPr>
              <a:t>Medicine of the late 19</a:t>
            </a:r>
            <a:r>
              <a:rPr b="0" lang="en-US" sz="3700" strike="noStrike" u="none" baseline="30000">
                <a:solidFill>
                  <a:schemeClr val="dk1"/>
                </a:solidFill>
                <a:effectLst/>
                <a:uFillTx/>
                <a:latin typeface="Calibri"/>
              </a:rPr>
              <a:t>th</a:t>
            </a:r>
            <a:r>
              <a:rPr b="0" lang="en-US" sz="3700" strike="noStrike" u="none">
                <a:solidFill>
                  <a:schemeClr val="dk1"/>
                </a:solidFill>
                <a:effectLst/>
                <a:uFillTx/>
                <a:latin typeface="Calibri"/>
              </a:rPr>
              <a:t> century had ideas we might today consider strange.</a:t>
            </a:r>
            <a:endParaRPr b="0" lang="en-US" sz="3700" strike="noStrike" u="none">
              <a:solidFill>
                <a:schemeClr val="dk1"/>
              </a:solidFill>
              <a:effectLst/>
              <a:uFillTx/>
              <a:latin typeface="Calibri"/>
            </a:endParaRPr>
          </a:p>
          <a:p>
            <a:pPr marL="391680" indent="-391680" defTabSz="522360">
              <a:lnSpc>
                <a:spcPct val="100000"/>
              </a:lnSpc>
              <a:spcBef>
                <a:spcPts val="740"/>
              </a:spcBef>
              <a:buClr>
                <a:srgbClr val="000000"/>
              </a:buClr>
              <a:buFont typeface="Arial"/>
              <a:buChar char="•"/>
            </a:pPr>
            <a:r>
              <a:rPr b="0" lang="en-US" sz="3700" strike="noStrike" u="none">
                <a:solidFill>
                  <a:schemeClr val="dk1"/>
                </a:solidFill>
                <a:effectLst/>
                <a:uFillTx/>
                <a:latin typeface="Calibri"/>
              </a:rPr>
              <a:t>Big historic changes sometimes depend on happenstance.</a:t>
            </a:r>
            <a:endParaRPr b="0" lang="en-US" sz="3700" strike="noStrike" u="none">
              <a:solidFill>
                <a:schemeClr val="dk1"/>
              </a:solidFill>
              <a:effectLst/>
              <a:uFillTx/>
              <a:latin typeface="Calibri"/>
            </a:endParaRPr>
          </a:p>
          <a:p>
            <a:pPr indent="0" defTabSz="522360">
              <a:lnSpc>
                <a:spcPct val="100000"/>
              </a:lnSpc>
              <a:spcBef>
                <a:spcPts val="740"/>
              </a:spcBef>
              <a:buNone/>
            </a:pPr>
            <a:endParaRPr b="0" lang="en-US" sz="3700" strike="noStrike" u="non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TotalTime>
  <Application>LibreOffice/25.2.1.2$MacOSX_X86_64 LibreOffice_project/d3abf4aee5fd705e4a92bba33a32f40bc4e56f49</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2026-09-27T21:27:18Z</dcterms:created>
  <dc:creator/>
  <dc:description/>
  <dc:language>en-US</dc:language>
  <cp:lastModifiedBy/>
  <dcterms:modified xsi:type="dcterms:W3CDTF">2026-09-27T21:32:32Z</dcterms:modified>
  <cp:revision>1</cp:revision>
  <dc:subject/>
  <dc:title/>
</cp:coreProperties>
</file>