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_rels/.rels" ContentType="application/vnd.openxmlformats-package.relationships+xml"/>
  <Override PartName="/ppt/presentation.xml" ContentType="application/vnd.openxmlformats-officedocument.presentationml.presentation.main+xml"/>
  <Override PartName="/ppt/presProps.xml" ContentType="application/vnd.openxmlformats-officedocument.presentationml.presProps+xml"/>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_rels/presentation.xml.rels" ContentType="application/vnd.openxmlformats-package.relationships+xml"/>
  <Override PartName="/ppt/slideLayouts/_rels/slideLayout9.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11.xml.rels" ContentType="application/vnd.openxmlformats-package.relationships+xml"/>
  <Override PartName="/ppt/slideLayouts/_rels/slideLayout10.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8.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3.xml" ContentType="application/vnd.openxmlformats-officedocument.presentationml.slideLayout+xml"/>
  <Override PartName="/ppt/slideLayouts/slideLayout12.xml" ContentType="application/vnd.openxmlformats-officedocument.presentationml.slideLayout+xml"/>
  <Override PartName="/ppt/slideLayouts/slideLayout7.xml" ContentType="application/vnd.openxmlformats-officedocument.presentationml.slideLayout+xml"/>
  <Override PartName="/ppt/slideLayouts/slideLayout4.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media/image1.png" ContentType="image/png"/>
  <Override PartName="/ppt/media/image38.jpeg" ContentType="image/jpeg"/>
  <Override PartName="/ppt/media/image4.jpeg" ContentType="image/jpeg"/>
  <Override PartName="/ppt/media/image2.jpeg" ContentType="image/jpeg"/>
  <Override PartName="/ppt/media/image19.jpeg" ContentType="image/jpeg"/>
  <Override PartName="/ppt/media/image3.jpeg" ContentType="image/jpeg"/>
  <Override PartName="/ppt/media/image5.jpeg" ContentType="image/jpeg"/>
  <Override PartName="/ppt/media/image6.jpeg" ContentType="image/jpeg"/>
  <Override PartName="/ppt/media/image10.jpeg" ContentType="image/jpeg"/>
  <Override PartName="/ppt/media/image7.jpeg" ContentType="image/jpeg"/>
  <Override PartName="/ppt/media/image20.jpeg" ContentType="image/jpeg"/>
  <Override PartName="/ppt/media/image11.jpeg" ContentType="image/jpeg"/>
  <Override PartName="/ppt/media/image8.jpeg" ContentType="image/jpeg"/>
  <Override PartName="/ppt/media/image21.jpeg" ContentType="image/jpeg"/>
  <Override PartName="/ppt/media/image9.jpeg" ContentType="image/jpeg"/>
  <Override PartName="/ppt/media/image22.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41.png" ContentType="image/png"/>
  <Override PartName="/ppt/media/image23.jpeg" ContentType="image/jpeg"/>
  <Override PartName="/ppt/media/image24.jpeg" ContentType="image/jpeg"/>
  <Override PartName="/ppt/media/image26.jpeg" ContentType="image/jpeg"/>
  <Override PartName="/ppt/media/image30.jpeg" ContentType="image/jpeg"/>
  <Override PartName="/ppt/media/image31.jpeg" ContentType="image/jpeg"/>
  <Override PartName="/ppt/media/image32.jpeg" ContentType="image/jpeg"/>
  <Override PartName="/ppt/media/image33.jpeg" ContentType="image/jpeg"/>
  <Override PartName="/ppt/media/image34.jpeg" ContentType="image/jpeg"/>
  <Override PartName="/ppt/media/image35.jpeg" ContentType="image/jpeg"/>
  <Override PartName="/ppt/media/image25.jpeg" ContentType="image/jpeg"/>
  <Override PartName="/ppt/media/image40.jpeg" ContentType="image/jpeg"/>
  <Override PartName="/ppt/media/image36.jpeg" ContentType="image/jpeg"/>
  <Override PartName="/ppt/media/image27.jpeg" ContentType="image/jpeg"/>
  <Override PartName="/ppt/media/image42.jpeg" ContentType="image/jpeg"/>
  <Override PartName="/ppt/media/image37.jpeg" ContentType="image/jpeg"/>
  <Override PartName="/ppt/media/image28.jpeg" ContentType="image/jpeg"/>
  <Override PartName="/ppt/media/image43.jpeg" ContentType="image/jpeg"/>
  <Override PartName="/ppt/media/image29.jpeg" ContentType="image/jpeg"/>
  <Override PartName="/ppt/media/image44.jpeg" ContentType="image/jpeg"/>
  <Override PartName="/ppt/media/image39.jpeg" ContentType="image/jpeg"/>
  <Override PartName="/ppt/media/image45.jpeg" ContentType="image/jpeg"/>
  <Override PartName="/ppt/media/image46.jpeg" ContentType="image/jpeg"/>
  <Override PartName="/ppt/media/image47.jpeg" ContentType="image/jpeg"/>
  <Override PartName="/ppt/slides/slide16.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slides/slide69.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11.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20.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_rels/slide68.xml.rels" ContentType="application/vnd.openxmlformats-package.relationships+xml"/>
  <Override PartName="/ppt/slides/_rels/slide67.xml.rels" ContentType="application/vnd.openxmlformats-package.relationships+xml"/>
  <Override PartName="/ppt/slides/_rels/slide66.xml.rels" ContentType="application/vnd.openxmlformats-package.relationships+xml"/>
  <Override PartName="/ppt/slides/_rels/slide65.xml.rels" ContentType="application/vnd.openxmlformats-package.relationships+xml"/>
  <Override PartName="/ppt/slides/_rels/slide59.xml.rels" ContentType="application/vnd.openxmlformats-package.relationships+xml"/>
  <Override PartName="/ppt/slides/_rels/slide64.xml.rels" ContentType="application/vnd.openxmlformats-package.relationships+xml"/>
  <Override PartName="/ppt/slides/_rels/slide49.xml.rels" ContentType="application/vnd.openxmlformats-package.relationships+xml"/>
  <Override PartName="/ppt/slides/_rels/slide9.xml.rels" ContentType="application/vnd.openxmlformats-package.relationships+xml"/>
  <Override PartName="/ppt/slides/_rels/slide58.xml.rels" ContentType="application/vnd.openxmlformats-package.relationships+xml"/>
  <Override PartName="/ppt/slides/_rels/slide63.xml.rels" ContentType="application/vnd.openxmlformats-package.relationships+xml"/>
  <Override PartName="/ppt/slides/_rels/slide48.xml.rels" ContentType="application/vnd.openxmlformats-package.relationships+xml"/>
  <Override PartName="/ppt/slides/_rels/slide8.xml.rels" ContentType="application/vnd.openxmlformats-package.relationships+xml"/>
  <Override PartName="/ppt/slides/_rels/slide62.xml.rels" ContentType="application/vnd.openxmlformats-package.relationships+xml"/>
  <Override PartName="/ppt/slides/_rels/slide29.xml.rels" ContentType="application/vnd.openxmlformats-package.relationships+xml"/>
  <Override PartName="/ppt/slides/_rels/slide47.xml.rels" ContentType="application/vnd.openxmlformats-package.relationships+xml"/>
  <Override PartName="/ppt/slides/_rels/slide7.xml.rels" ContentType="application/vnd.openxmlformats-package.relationships+xml"/>
  <Override PartName="/ppt/slides/_rels/slide61.xml.rels" ContentType="application/vnd.openxmlformats-package.relationships+xml"/>
  <Override PartName="/ppt/slides/_rels/slide28.xml.rels" ContentType="application/vnd.openxmlformats-package.relationships+xml"/>
  <Override PartName="/ppt/slides/_rels/slide46.xml.rels" ContentType="application/vnd.openxmlformats-package.relationships+xml"/>
  <Override PartName="/ppt/slides/_rels/slide6.xml.rels" ContentType="application/vnd.openxmlformats-package.relationships+xml"/>
  <Override PartName="/ppt/slides/_rels/slide60.xml.rels" ContentType="application/vnd.openxmlformats-package.relationships+xml"/>
  <Override PartName="/ppt/slides/_rels/slide27.xml.rels" ContentType="application/vnd.openxmlformats-package.relationships+xml"/>
  <Override PartName="/ppt/slides/_rels/slide57.xml.rels" ContentType="application/vnd.openxmlformats-package.relationships+xml"/>
  <Override PartName="/ppt/slides/_rels/slide56.xml.rels" ContentType="application/vnd.openxmlformats-package.relationships+xml"/>
  <Override PartName="/ppt/slides/_rels/slide55.xml.rels" ContentType="application/vnd.openxmlformats-package.relationships+xml"/>
  <Override PartName="/ppt/slides/_rels/slide54.xml.rels" ContentType="application/vnd.openxmlformats-package.relationships+xml"/>
  <Override PartName="/ppt/slides/_rels/slide53.xml.rels" ContentType="application/vnd.openxmlformats-package.relationships+xml"/>
  <Override PartName="/ppt/slides/_rels/slide5.xml.rels" ContentType="application/vnd.openxmlformats-package.relationships+xml"/>
  <Override PartName="/ppt/slides/_rels/slide45.xml.rels" ContentType="application/vnd.openxmlformats-package.relationships+xml"/>
  <Override PartName="/ppt/slides/_rels/slide44.xml.rels" ContentType="application/vnd.openxmlformats-package.relationships+xml"/>
  <Override PartName="/ppt/slides/_rels/slide4.xml.rels" ContentType="application/vnd.openxmlformats-package.relationships+xml"/>
  <Override PartName="/ppt/slides/_rels/slide43.xml.rels" ContentType="application/vnd.openxmlformats-package.relationships+xml"/>
  <Override PartName="/ppt/slides/_rels/slide3.xml.rels" ContentType="application/vnd.openxmlformats-package.relationships+xml"/>
  <Override PartName="/ppt/slides/_rels/slide42.xml.rels" ContentType="application/vnd.openxmlformats-package.relationships+xml"/>
  <Override PartName="/ppt/slides/_rels/slide2.xml.rels" ContentType="application/vnd.openxmlformats-package.relationships+xml"/>
  <Override PartName="/ppt/slides/_rels/slide41.xml.rels" ContentType="application/vnd.openxmlformats-package.relationships+xml"/>
  <Override PartName="/ppt/slides/_rels/slide1.xml.rels" ContentType="application/vnd.openxmlformats-package.relationships+xml"/>
  <Override PartName="/ppt/slides/_rels/slide40.xml.rels" ContentType="application/vnd.openxmlformats-package.relationships+xml"/>
  <Override PartName="/ppt/slides/_rels/slide39.xml.rels" ContentType="application/vnd.openxmlformats-package.relationships+xml"/>
  <Override PartName="/ppt/slides/_rels/slide38.xml.rels" ContentType="application/vnd.openxmlformats-package.relationships+xml"/>
  <Override PartName="/ppt/slides/_rels/slide37.xml.rels" ContentType="application/vnd.openxmlformats-package.relationships+xml"/>
  <Override PartName="/ppt/slides/_rels/slide36.xml.rels" ContentType="application/vnd.openxmlformats-package.relationships+xml"/>
  <Override PartName="/ppt/slides/_rels/slide35.xml.rels" ContentType="application/vnd.openxmlformats-package.relationships+xml"/>
  <Override PartName="/ppt/slides/_rels/slide26.xml.rels" ContentType="application/vnd.openxmlformats-package.relationships+xml"/>
  <Override PartName="/ppt/slides/_rels/slide25.xml.rels" ContentType="application/vnd.openxmlformats-package.relationships+xml"/>
  <Override PartName="/ppt/slides/_rels/slide24.xml.rels" ContentType="application/vnd.openxmlformats-package.relationships+xml"/>
  <Override PartName="/ppt/slides/_rels/slide23.xml.rels" ContentType="application/vnd.openxmlformats-package.relationships+xml"/>
  <Override PartName="/ppt/slides/_rels/slide22.xml.rels" ContentType="application/vnd.openxmlformats-package.relationships+xml"/>
  <Override PartName="/ppt/slides/_rels/slide21.xml.rels" ContentType="application/vnd.openxmlformats-package.relationships+xml"/>
  <Override PartName="/ppt/slides/_rels/slide30.xml.rels" ContentType="application/vnd.openxmlformats-package.relationships+xml"/>
  <Override PartName="/ppt/slides/_rels/slide15.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14.xml.rels" ContentType="application/vnd.openxmlformats-package.relationships+xml"/>
  <Override PartName="/ppt/slides/_rels/slide20.xml.rels" ContentType="application/vnd.openxmlformats-package.relationships+xml"/>
  <Override PartName="/ppt/slides/_rels/slide34.xml.rels" ContentType="application/vnd.openxmlformats-package.relationships+xml"/>
  <Override PartName="/ppt/slides/_rels/slide52.xml.rels" ContentType="application/vnd.openxmlformats-package.relationships+xml"/>
  <Override PartName="/ppt/slides/_rels/slide19.xml.rels" ContentType="application/vnd.openxmlformats-package.relationships+xml"/>
  <Override PartName="/ppt/slides/_rels/slide33.xml.rels" ContentType="application/vnd.openxmlformats-package.relationships+xml"/>
  <Override PartName="/ppt/slides/_rels/slide51.xml.rels" ContentType="application/vnd.openxmlformats-package.relationships+xml"/>
  <Override PartName="/ppt/slides/_rels/slide18.xml.rels" ContentType="application/vnd.openxmlformats-package.relationships+xml"/>
  <Override PartName="/ppt/slides/_rels/slide32.xml.rels" ContentType="application/vnd.openxmlformats-package.relationships+xml"/>
  <Override PartName="/ppt/slides/_rels/slide50.xml.rels" ContentType="application/vnd.openxmlformats-package.relationships+xml"/>
  <Override PartName="/ppt/slides/_rels/slide17.xml.rels" ContentType="application/vnd.openxmlformats-package.relationships+xml"/>
  <Override PartName="/ppt/slides/_rels/slide16.xml.rels" ContentType="application/vnd.openxmlformats-package.relationships+xml"/>
  <Override PartName="/ppt/slides/_rels/slide6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31.xml.rels" ContentType="application/vnd.openxmlformats-package.relationships+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27.xml" ContentType="application/vnd.openxmlformats-officedocument.presentationml.slide+xml"/>
  <Override PartName="/ppt/slides/slide60.xml" ContentType="application/vnd.openxmlformats-officedocument.presentationml.slide+xml"/>
  <Override PartName="/ppt/slides/slide46.xml" ContentType="application/vnd.openxmlformats-officedocument.presentationml.slide+xml"/>
  <Override PartName="/ppt/slides/slide28.xml" ContentType="application/vnd.openxmlformats-officedocument.presentationml.slide+xml"/>
  <Override PartName="/ppt/slides/slide61.xml" ContentType="application/vnd.openxmlformats-officedocument.presentationml.slide+xml"/>
  <Override PartName="/ppt/slides/slide47.xml" ContentType="application/vnd.openxmlformats-officedocument.presentationml.slide+xml"/>
  <Override PartName="/ppt/slides/slide29.xml" ContentType="application/vnd.openxmlformats-officedocument.presentationml.slide+xml"/>
  <Override PartName="/ppt/slides/slide62.xml" ContentType="application/vnd.openxmlformats-officedocument.presentationml.slide+xml"/>
  <Override PartName="/ppt/slides/slide48.xml" ContentType="application/vnd.openxmlformats-officedocument.presentationml.slide+xml"/>
  <Override PartName="/ppt/slides/slide63.xml" ContentType="application/vnd.openxmlformats-officedocument.presentationml.slide+xml"/>
  <Override PartName="/ppt/slides/slide58.xml" ContentType="application/vnd.openxmlformats-officedocument.presentationml.slide+xml"/>
  <Override PartName="/ppt/slides/slide49.xml" ContentType="application/vnd.openxmlformats-officedocument.presentationml.slide+xml"/>
  <Override PartName="/ppt/slides/slide64.xml" ContentType="application/vnd.openxmlformats-officedocument.presentationml.slide+xml"/>
  <Override PartName="/ppt/slides/slide59.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10515600" cy="7772400"/>
  <p:notesSz cx="7772400" cy="100584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bg>
      <p:bgPr>
        <a:blipFill rotWithShape="0">
          <a:blip r:embed="rId2"/>
          <a:tile tx="0" ty="0" sx="100000" sy="100000" algn="tl"/>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25600" y="311400"/>
            <a:ext cx="9463680" cy="1294560"/>
          </a:xfrm>
          <a:prstGeom prst="rect">
            <a:avLst/>
          </a:prstGeom>
          <a:noFill/>
          <a:ln w="0">
            <a:noFill/>
          </a:ln>
        </p:spPr>
        <p:txBody>
          <a:bodyPr numCol="1" spcCol="0" lIns="91440" rIns="91440" tIns="45720" bIns="45720" anchor="ctr">
            <a:noAutofit/>
          </a:bodyPr>
          <a:p>
            <a:pPr indent="0" algn="ctr" defTabSz="457200">
              <a:lnSpc>
                <a:spcPct val="100000"/>
              </a:lnSpc>
              <a:buNone/>
              <a:tabLst>
                <a:tab algn="l" pos="0"/>
              </a:tabLst>
            </a:pPr>
            <a:r>
              <a:rPr b="0" lang="en-US" sz="4400" strike="noStrike" u="none">
                <a:solidFill>
                  <a:schemeClr val="dk1"/>
                </a:solidFill>
                <a:effectLst/>
                <a:uFillTx/>
                <a:latin typeface="Calibri"/>
                <a:ea typeface="ＭＳ Ｐゴシック"/>
              </a:rPr>
              <a:t>Click to edit Master title style</a:t>
            </a:r>
            <a:endParaRPr b="0" lang="en-US" sz="4400" strike="noStrike" u="none">
              <a:solidFill>
                <a:srgbClr val="000000"/>
              </a:solidFill>
              <a:effectLst/>
              <a:uFillTx/>
              <a:latin typeface="Arial"/>
            </a:endParaRPr>
          </a:p>
        </p:txBody>
      </p:sp>
      <p:sp>
        <p:nvSpPr>
          <p:cNvPr id="1" name="PlaceHolder 2"/>
          <p:cNvSpPr>
            <a:spLocks noGrp="1"/>
          </p:cNvSpPr>
          <p:nvPr>
            <p:ph type="dt" idx="1"/>
          </p:nvPr>
        </p:nvSpPr>
        <p:spPr>
          <a:xfrm>
            <a:off x="525600" y="7203960"/>
            <a:ext cx="2453400" cy="412920"/>
          </a:xfrm>
          <a:prstGeom prst="rect">
            <a:avLst/>
          </a:prstGeom>
          <a:noFill/>
          <a:ln w="0">
            <a:noFill/>
          </a:ln>
        </p:spPr>
        <p:txBody>
          <a:bodyPr lIns="91440" rIns="91440" tIns="45720" bIns="45720" anchor="ctr">
            <a:noAutofit/>
          </a:bodyPr>
          <a:lstStyle>
            <a:lvl1pPr indent="0"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defTabSz="457200">
              <a:lnSpc>
                <a:spcPct val="100000"/>
              </a:lnSpc>
              <a:buNone/>
              <a:tabLst>
                <a:tab algn="l" pos="0"/>
              </a:tabLst>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2" name="PlaceHolder 3"/>
          <p:cNvSpPr>
            <a:spLocks noGrp="1"/>
          </p:cNvSpPr>
          <p:nvPr>
            <p:ph type="ftr" idx="2"/>
          </p:nvPr>
        </p:nvSpPr>
        <p:spPr>
          <a:xfrm>
            <a:off x="3592440" y="7203960"/>
            <a:ext cx="3329640" cy="4129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3" name="PlaceHolder 4"/>
          <p:cNvSpPr>
            <a:spLocks noGrp="1"/>
          </p:cNvSpPr>
          <p:nvPr>
            <p:ph type="sldNum" idx="3"/>
          </p:nvPr>
        </p:nvSpPr>
        <p:spPr>
          <a:xfrm>
            <a:off x="7535880" y="7203960"/>
            <a:ext cx="2453400" cy="4129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algn="r" defTabSz="457200">
              <a:lnSpc>
                <a:spcPct val="100000"/>
              </a:lnSpc>
              <a:buNone/>
              <a:tabLst>
                <a:tab algn="l" pos="0"/>
              </a:tabLst>
            </a:pPr>
            <a:fld id="{36613E62-33B8-4BD3-B7D8-DD3E0E1E3F25}"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blipFill rotWithShape="0">
          <a:blip r:embed="rId2"/>
          <a:tile tx="0" ty="0" sx="100000" sy="100000" algn="tl"/>
        </a:blipFill>
      </p:bgPr>
    </p:bg>
    <p:spTree>
      <p:nvGrpSpPr>
        <p:cNvPr id="1" name=""/>
        <p:cNvGrpSpPr/>
        <p:nvPr/>
      </p:nvGrpSpPr>
      <p:grpSpPr>
        <a:xfrm>
          <a:off x="0" y="0"/>
          <a:ext cx="0" cy="0"/>
          <a:chOff x="0" y="0"/>
          <a:chExt cx="0" cy="0"/>
        </a:xfrm>
      </p:grpSpPr>
      <p:sp>
        <p:nvSpPr>
          <p:cNvPr id="4" name="PlaceHolder 1"/>
          <p:cNvSpPr>
            <a:spLocks noGrp="1"/>
          </p:cNvSpPr>
          <p:nvPr>
            <p:ph type="dt" idx="4"/>
          </p:nvPr>
        </p:nvSpPr>
        <p:spPr>
          <a:xfrm>
            <a:off x="525600" y="7203960"/>
            <a:ext cx="2453400" cy="412920"/>
          </a:xfrm>
          <a:prstGeom prst="rect">
            <a:avLst/>
          </a:prstGeom>
          <a:noFill/>
          <a:ln w="0">
            <a:noFill/>
          </a:ln>
        </p:spPr>
        <p:txBody>
          <a:bodyPr lIns="91440" rIns="91440" tIns="45720" bIns="45720" anchor="ctr">
            <a:noAutofit/>
          </a:bodyPr>
          <a:lstStyle>
            <a:lvl1pPr indent="0"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defTabSz="457200">
              <a:lnSpc>
                <a:spcPct val="100000"/>
              </a:lnSpc>
              <a:buNone/>
              <a:tabLst>
                <a:tab algn="l" pos="0"/>
              </a:tabLst>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5" name="PlaceHolder 2"/>
          <p:cNvSpPr>
            <a:spLocks noGrp="1"/>
          </p:cNvSpPr>
          <p:nvPr>
            <p:ph type="ftr" idx="5"/>
          </p:nvPr>
        </p:nvSpPr>
        <p:spPr>
          <a:xfrm>
            <a:off x="3592440" y="7203960"/>
            <a:ext cx="3329640" cy="4129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6" name="PlaceHolder 3"/>
          <p:cNvSpPr>
            <a:spLocks noGrp="1"/>
          </p:cNvSpPr>
          <p:nvPr>
            <p:ph type="sldNum" idx="6"/>
          </p:nvPr>
        </p:nvSpPr>
        <p:spPr>
          <a:xfrm>
            <a:off x="7535880" y="7203960"/>
            <a:ext cx="2453400" cy="4129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algn="r" defTabSz="457200">
              <a:lnSpc>
                <a:spcPct val="100000"/>
              </a:lnSpc>
              <a:buNone/>
              <a:tabLst>
                <a:tab algn="l" pos="0"/>
              </a:tabLst>
            </a:pPr>
            <a:fld id="{EE3B23BB-3395-42B9-9837-F8EA62B69CC2}"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bg>
      <p:bgPr>
        <a:blipFill rotWithShape="0">
          <a:blip r:embed="rId2"/>
          <a:tile tx="0" ty="0" sx="100000" sy="100000" algn="tl"/>
        </a:blip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525960" y="309600"/>
            <a:ext cx="3458880" cy="1316160"/>
          </a:xfrm>
          <a:prstGeom prst="rect">
            <a:avLst/>
          </a:prstGeom>
          <a:noFill/>
          <a:ln w="0">
            <a:noFill/>
          </a:ln>
        </p:spPr>
        <p:txBody>
          <a:bodyPr numCol="1" spcCol="0" lIns="91440" rIns="91440" tIns="45720" bIns="45720" anchor="b">
            <a:noAutofit/>
          </a:bodyPr>
          <a:p>
            <a:pPr indent="0" defTabSz="457200">
              <a:lnSpc>
                <a:spcPct val="100000"/>
              </a:lnSpc>
              <a:buNone/>
              <a:tabLst>
                <a:tab algn="l" pos="0"/>
              </a:tabLst>
            </a:pPr>
            <a:r>
              <a:rPr b="1" lang="en-US" sz="2000" strike="noStrike" u="none">
                <a:solidFill>
                  <a:schemeClr val="dk1"/>
                </a:solidFill>
                <a:effectLst/>
                <a:uFillTx/>
                <a:latin typeface="Calibri"/>
                <a:ea typeface="ＭＳ Ｐゴシック"/>
              </a:rPr>
              <a:t>Click to edit Master title style</a:t>
            </a:r>
            <a:endParaRPr b="0" lang="en-US" sz="2000" strike="noStrike" u="none">
              <a:solidFill>
                <a:srgbClr val="000000"/>
              </a:solidFill>
              <a:effectLst/>
              <a:uFillTx/>
              <a:latin typeface="Arial"/>
            </a:endParaRPr>
          </a:p>
        </p:txBody>
      </p:sp>
      <p:sp>
        <p:nvSpPr>
          <p:cNvPr id="8" name="PlaceHolder 2"/>
          <p:cNvSpPr>
            <a:spLocks noGrp="1"/>
          </p:cNvSpPr>
          <p:nvPr>
            <p:ph type="body"/>
          </p:nvPr>
        </p:nvSpPr>
        <p:spPr>
          <a:xfrm>
            <a:off x="4111200" y="309600"/>
            <a:ext cx="5877720" cy="6632640"/>
          </a:xfrm>
          <a:prstGeom prst="rect">
            <a:avLst/>
          </a:prstGeom>
          <a:noFill/>
          <a:ln w="0">
            <a:noFill/>
          </a:ln>
        </p:spPr>
        <p:txBody>
          <a:bodyPr numCol="1" spcCol="0" lIns="91440" rIns="91440" tIns="45720" bIns="45720" anchor="t">
            <a:noAutofit/>
          </a:bodyPr>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ea typeface="ＭＳ Ｐゴシック"/>
              </a:rPr>
              <a:t>Click to edit Master text styles</a:t>
            </a:r>
            <a:endParaRPr b="0" lang="en-US" sz="3200" strike="noStrike" u="none">
              <a:solidFill>
                <a:srgbClr val="000000"/>
              </a:solidFill>
              <a:effectLst/>
              <a:uFillTx/>
              <a:latin typeface="Arial"/>
            </a:endParaRPr>
          </a:p>
          <a:p>
            <a:pPr lvl="1" marL="743040" indent="-285840" defTabSz="457200">
              <a:lnSpc>
                <a:spcPct val="100000"/>
              </a:lnSpc>
              <a:spcBef>
                <a:spcPts val="561"/>
              </a:spcBef>
              <a:buClr>
                <a:srgbClr val="000000"/>
              </a:buClr>
              <a:buFont typeface="Arial"/>
              <a:buChar char="–"/>
            </a:pPr>
            <a:r>
              <a:rPr b="0" lang="en-US" sz="2800" strike="noStrike" u="none">
                <a:solidFill>
                  <a:schemeClr val="dk1"/>
                </a:solidFill>
                <a:effectLst/>
                <a:uFillTx/>
                <a:latin typeface="Calibri"/>
                <a:ea typeface="ＭＳ Ｐゴシック"/>
              </a:rPr>
              <a:t>Second level</a:t>
            </a:r>
            <a:endParaRPr b="0" lang="en-US" sz="2800" strike="noStrike" u="none">
              <a:solidFill>
                <a:srgbClr val="000000"/>
              </a:solidFill>
              <a:effectLst/>
              <a:uFillTx/>
              <a:latin typeface="Arial"/>
            </a:endParaRPr>
          </a:p>
          <a:p>
            <a:pPr lvl="2" marL="1143000" indent="-228600" defTabSz="457200">
              <a:lnSpc>
                <a:spcPct val="100000"/>
              </a:lnSpc>
              <a:spcBef>
                <a:spcPts val="479"/>
              </a:spcBef>
              <a:buClr>
                <a:srgbClr val="000000"/>
              </a:buClr>
              <a:buFont typeface="Arial"/>
              <a:buChar char="•"/>
            </a:pPr>
            <a:r>
              <a:rPr b="0" lang="en-US" sz="2400" strike="noStrike" u="none">
                <a:solidFill>
                  <a:schemeClr val="dk1"/>
                </a:solidFill>
                <a:effectLst/>
                <a:uFillTx/>
                <a:latin typeface="Calibri"/>
                <a:ea typeface="ＭＳ Ｐゴシック"/>
              </a:rPr>
              <a:t>Third level</a:t>
            </a:r>
            <a:endParaRPr b="0" lang="en-US" sz="2400" strike="noStrike" u="none">
              <a:solidFill>
                <a:srgbClr val="000000"/>
              </a:solidFill>
              <a:effectLst/>
              <a:uFillTx/>
              <a:latin typeface="Arial"/>
            </a:endParaRPr>
          </a:p>
          <a:p>
            <a:pPr lvl="3" marL="1600200" indent="-22860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ea typeface="ＭＳ Ｐゴシック"/>
              </a:rPr>
              <a:t>Fourth level</a:t>
            </a:r>
            <a:endParaRPr b="0" lang="en-US" sz="2000" strike="noStrike" u="none">
              <a:solidFill>
                <a:srgbClr val="000000"/>
              </a:solidFill>
              <a:effectLst/>
              <a:uFillTx/>
              <a:latin typeface="Arial"/>
            </a:endParaRPr>
          </a:p>
          <a:p>
            <a:pPr lvl="4" marL="2057400" indent="-22860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ea typeface="ＭＳ Ｐゴシック"/>
              </a:rPr>
              <a:t>Fifth level</a:t>
            </a:r>
            <a:endParaRPr b="0" lang="en-US" sz="2000" strike="noStrike" u="none">
              <a:solidFill>
                <a:srgbClr val="000000"/>
              </a:solidFill>
              <a:effectLst/>
              <a:uFillTx/>
              <a:latin typeface="Arial"/>
            </a:endParaRPr>
          </a:p>
        </p:txBody>
      </p:sp>
      <p:sp>
        <p:nvSpPr>
          <p:cNvPr id="9" name="PlaceHolder 3"/>
          <p:cNvSpPr>
            <a:spLocks noGrp="1"/>
          </p:cNvSpPr>
          <p:nvPr>
            <p:ph type="body"/>
          </p:nvPr>
        </p:nvSpPr>
        <p:spPr>
          <a:xfrm>
            <a:off x="525960" y="1626480"/>
            <a:ext cx="3458880" cy="5315760"/>
          </a:xfrm>
          <a:prstGeom prst="rect">
            <a:avLst/>
          </a:prstGeom>
          <a:noFill/>
          <a:ln w="0">
            <a:noFill/>
          </a:ln>
        </p:spPr>
        <p:txBody>
          <a:bodyPr numCol="1" spcCol="0" lIns="91440" rIns="91440" tIns="45720" bIns="45720" anchor="t">
            <a:noAutofit/>
          </a:bodyPr>
          <a:p>
            <a:pPr indent="0" defTabSz="457200">
              <a:lnSpc>
                <a:spcPct val="100000"/>
              </a:lnSpc>
              <a:spcBef>
                <a:spcPts val="281"/>
              </a:spcBef>
              <a:buNone/>
              <a:tabLst>
                <a:tab algn="l" pos="0"/>
              </a:tabLst>
            </a:pPr>
            <a:r>
              <a:rPr b="0" lang="en-US" sz="1400" strike="noStrike" u="none">
                <a:solidFill>
                  <a:schemeClr val="dk1"/>
                </a:solidFill>
                <a:effectLst/>
                <a:uFillTx/>
                <a:latin typeface="Calibri"/>
                <a:ea typeface="ＭＳ Ｐゴシック"/>
              </a:rPr>
              <a:t>Click to edit Master text styles</a:t>
            </a:r>
            <a:endParaRPr b="0" lang="en-US" sz="1400" strike="noStrike" u="none">
              <a:solidFill>
                <a:srgbClr val="000000"/>
              </a:solidFill>
              <a:effectLst/>
              <a:uFillTx/>
              <a:latin typeface="Arial"/>
            </a:endParaRPr>
          </a:p>
        </p:txBody>
      </p:sp>
      <p:sp>
        <p:nvSpPr>
          <p:cNvPr id="10" name="PlaceHolder 4"/>
          <p:cNvSpPr>
            <a:spLocks noGrp="1"/>
          </p:cNvSpPr>
          <p:nvPr>
            <p:ph type="dt" idx="7"/>
          </p:nvPr>
        </p:nvSpPr>
        <p:spPr>
          <a:xfrm>
            <a:off x="525600" y="7203960"/>
            <a:ext cx="2453400" cy="412920"/>
          </a:xfrm>
          <a:prstGeom prst="rect">
            <a:avLst/>
          </a:prstGeom>
          <a:noFill/>
          <a:ln w="0">
            <a:noFill/>
          </a:ln>
        </p:spPr>
        <p:txBody>
          <a:bodyPr lIns="91440" rIns="91440" tIns="45720" bIns="45720" anchor="ctr">
            <a:noAutofit/>
          </a:bodyPr>
          <a:lstStyle>
            <a:lvl1pPr indent="0"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defTabSz="457200">
              <a:lnSpc>
                <a:spcPct val="100000"/>
              </a:lnSpc>
              <a:buNone/>
              <a:tabLst>
                <a:tab algn="l" pos="0"/>
              </a:tabLst>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11" name="PlaceHolder 5"/>
          <p:cNvSpPr>
            <a:spLocks noGrp="1"/>
          </p:cNvSpPr>
          <p:nvPr>
            <p:ph type="ftr" idx="8"/>
          </p:nvPr>
        </p:nvSpPr>
        <p:spPr>
          <a:xfrm>
            <a:off x="3592440" y="7203960"/>
            <a:ext cx="3329640" cy="4129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12" name="PlaceHolder 6"/>
          <p:cNvSpPr>
            <a:spLocks noGrp="1"/>
          </p:cNvSpPr>
          <p:nvPr>
            <p:ph type="sldNum" idx="9"/>
          </p:nvPr>
        </p:nvSpPr>
        <p:spPr>
          <a:xfrm>
            <a:off x="7535880" y="7203960"/>
            <a:ext cx="2453400" cy="4129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algn="r" defTabSz="457200">
              <a:lnSpc>
                <a:spcPct val="100000"/>
              </a:lnSpc>
              <a:buNone/>
              <a:tabLst>
                <a:tab algn="l" pos="0"/>
              </a:tabLst>
            </a:pPr>
            <a:fld id="{3476FCF7-7A36-48BE-9943-FC77F0752A4F}"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bg>
      <p:bgPr>
        <a:blipFill rotWithShape="0">
          <a:blip r:embed="rId2"/>
          <a:tile tx="0" ty="0" sx="100000" sy="100000" algn="tl"/>
        </a:blipFill>
      </p:bgPr>
    </p:bg>
    <p:spTree>
      <p:nvGrpSpPr>
        <p:cNvPr id="1" name=""/>
        <p:cNvGrpSpPr/>
        <p:nvPr/>
      </p:nvGrpSpPr>
      <p:grpSpPr>
        <a:xfrm>
          <a:off x="0" y="0"/>
          <a:ext cx="0" cy="0"/>
          <a:chOff x="0" y="0"/>
          <a:chExt cx="0" cy="0"/>
        </a:xfrm>
      </p:grpSpPr>
      <p:sp>
        <p:nvSpPr>
          <p:cNvPr id="13" name="PlaceHolder 1"/>
          <p:cNvSpPr>
            <a:spLocks noGrp="1"/>
          </p:cNvSpPr>
          <p:nvPr>
            <p:ph type="title"/>
          </p:nvPr>
        </p:nvSpPr>
        <p:spPr>
          <a:xfrm>
            <a:off x="2061000" y="5440680"/>
            <a:ext cx="6308640" cy="641520"/>
          </a:xfrm>
          <a:prstGeom prst="rect">
            <a:avLst/>
          </a:prstGeom>
          <a:noFill/>
          <a:ln w="0">
            <a:noFill/>
          </a:ln>
        </p:spPr>
        <p:txBody>
          <a:bodyPr numCol="1" spcCol="0" lIns="91440" rIns="91440" tIns="45720" bIns="45720" anchor="b">
            <a:noAutofit/>
          </a:bodyPr>
          <a:p>
            <a:pPr indent="0" defTabSz="457200">
              <a:lnSpc>
                <a:spcPct val="100000"/>
              </a:lnSpc>
              <a:buNone/>
              <a:tabLst>
                <a:tab algn="l" pos="0"/>
              </a:tabLst>
            </a:pPr>
            <a:r>
              <a:rPr b="1" lang="en-US" sz="2000" strike="noStrike" u="none">
                <a:solidFill>
                  <a:schemeClr val="dk1"/>
                </a:solidFill>
                <a:effectLst/>
                <a:uFillTx/>
                <a:latin typeface="Calibri"/>
                <a:ea typeface="ＭＳ Ｐゴシック"/>
              </a:rPr>
              <a:t>Click to edit Master title style</a:t>
            </a:r>
            <a:endParaRPr b="0" lang="en-US" sz="2000" strike="noStrike" u="none">
              <a:solidFill>
                <a:srgbClr val="000000"/>
              </a:solidFill>
              <a:effectLst/>
              <a:uFillTx/>
              <a:latin typeface="Arial"/>
            </a:endParaRPr>
          </a:p>
        </p:txBody>
      </p:sp>
      <p:sp>
        <p:nvSpPr>
          <p:cNvPr id="14" name="PlaceHolder 2"/>
          <p:cNvSpPr>
            <a:spLocks noGrp="1"/>
          </p:cNvSpPr>
          <p:nvPr>
            <p:ph type="body"/>
          </p:nvPr>
        </p:nvSpPr>
        <p:spPr>
          <a:xfrm>
            <a:off x="2061000" y="694440"/>
            <a:ext cx="6308640" cy="4662720"/>
          </a:xfrm>
          <a:prstGeom prst="rect">
            <a:avLst/>
          </a:prstGeom>
          <a:noFill/>
          <a:ln w="0">
            <a:noFill/>
          </a:ln>
        </p:spPr>
        <p:txBody>
          <a:bodyPr lIns="90000" rIns="90000" tIns="45000" bIns="45000" anchor="t">
            <a:normAutofit/>
          </a:bodyPr>
          <a:p>
            <a:pPr indent="0" defTabSz="457200">
              <a:lnSpc>
                <a:spcPct val="100000"/>
              </a:lnSpc>
              <a:buNone/>
              <a:tabLst>
                <a:tab algn="l" pos="0"/>
              </a:tabLst>
            </a:pPr>
            <a:r>
              <a:rPr b="0" lang="en-US" sz="3200" strike="noStrike" u="none">
                <a:solidFill>
                  <a:schemeClr val="dk1"/>
                </a:solidFill>
                <a:effectLst/>
                <a:uFillTx/>
                <a:latin typeface="Calibri"/>
                <a:ea typeface="ＭＳ Ｐゴシック"/>
              </a:rPr>
              <a:t>Drag picture to placeholder or click icon to add</a:t>
            </a:r>
            <a:endParaRPr b="0" lang="en-US" sz="3200" strike="noStrike" u="none">
              <a:solidFill>
                <a:srgbClr val="000000"/>
              </a:solidFill>
              <a:effectLst/>
              <a:uFillTx/>
              <a:latin typeface="Arial"/>
            </a:endParaRPr>
          </a:p>
        </p:txBody>
      </p:sp>
      <p:sp>
        <p:nvSpPr>
          <p:cNvPr id="15" name="PlaceHolder 3"/>
          <p:cNvSpPr>
            <a:spLocks noGrp="1"/>
          </p:cNvSpPr>
          <p:nvPr>
            <p:ph type="body"/>
          </p:nvPr>
        </p:nvSpPr>
        <p:spPr>
          <a:xfrm>
            <a:off x="2061000" y="6082920"/>
            <a:ext cx="6308640" cy="911520"/>
          </a:xfrm>
          <a:prstGeom prst="rect">
            <a:avLst/>
          </a:prstGeom>
          <a:noFill/>
          <a:ln w="0">
            <a:noFill/>
          </a:ln>
        </p:spPr>
        <p:txBody>
          <a:bodyPr numCol="1" spcCol="0" lIns="91440" rIns="91440" tIns="45720" bIns="45720" anchor="t">
            <a:noAutofit/>
          </a:bodyPr>
          <a:p>
            <a:pPr indent="0" defTabSz="457200">
              <a:lnSpc>
                <a:spcPct val="100000"/>
              </a:lnSpc>
              <a:spcBef>
                <a:spcPts val="281"/>
              </a:spcBef>
              <a:buNone/>
              <a:tabLst>
                <a:tab algn="l" pos="0"/>
              </a:tabLst>
            </a:pPr>
            <a:r>
              <a:rPr b="0" lang="en-US" sz="1400" strike="noStrike" u="none">
                <a:solidFill>
                  <a:schemeClr val="dk1"/>
                </a:solidFill>
                <a:effectLst/>
                <a:uFillTx/>
                <a:latin typeface="Calibri"/>
                <a:ea typeface="ＭＳ Ｐゴシック"/>
              </a:rPr>
              <a:t>Click to edit Master text styles</a:t>
            </a:r>
            <a:endParaRPr b="0" lang="en-US" sz="1400" strike="noStrike" u="none">
              <a:solidFill>
                <a:srgbClr val="000000"/>
              </a:solidFill>
              <a:effectLst/>
              <a:uFillTx/>
              <a:latin typeface="Arial"/>
            </a:endParaRPr>
          </a:p>
        </p:txBody>
      </p:sp>
      <p:sp>
        <p:nvSpPr>
          <p:cNvPr id="16" name="PlaceHolder 4"/>
          <p:cNvSpPr>
            <a:spLocks noGrp="1"/>
          </p:cNvSpPr>
          <p:nvPr>
            <p:ph type="dt" idx="10"/>
          </p:nvPr>
        </p:nvSpPr>
        <p:spPr>
          <a:xfrm>
            <a:off x="525600" y="7203960"/>
            <a:ext cx="2453400" cy="412920"/>
          </a:xfrm>
          <a:prstGeom prst="rect">
            <a:avLst/>
          </a:prstGeom>
          <a:noFill/>
          <a:ln w="0">
            <a:noFill/>
          </a:ln>
        </p:spPr>
        <p:txBody>
          <a:bodyPr lIns="91440" rIns="91440" tIns="45720" bIns="45720" anchor="ctr">
            <a:noAutofit/>
          </a:bodyPr>
          <a:lstStyle>
            <a:lvl1pPr indent="0"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defTabSz="457200">
              <a:lnSpc>
                <a:spcPct val="100000"/>
              </a:lnSpc>
              <a:buNone/>
              <a:tabLst>
                <a:tab algn="l" pos="0"/>
              </a:tabLst>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17" name="PlaceHolder 5"/>
          <p:cNvSpPr>
            <a:spLocks noGrp="1"/>
          </p:cNvSpPr>
          <p:nvPr>
            <p:ph type="ftr" idx="11"/>
          </p:nvPr>
        </p:nvSpPr>
        <p:spPr>
          <a:xfrm>
            <a:off x="3592440" y="7203960"/>
            <a:ext cx="3329640" cy="4129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18" name="PlaceHolder 6"/>
          <p:cNvSpPr>
            <a:spLocks noGrp="1"/>
          </p:cNvSpPr>
          <p:nvPr>
            <p:ph type="sldNum" idx="12"/>
          </p:nvPr>
        </p:nvSpPr>
        <p:spPr>
          <a:xfrm>
            <a:off x="7535880" y="7203960"/>
            <a:ext cx="2453400" cy="4129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algn="r" defTabSz="457200">
              <a:lnSpc>
                <a:spcPct val="100000"/>
              </a:lnSpc>
              <a:buNone/>
              <a:tabLst>
                <a:tab algn="l" pos="0"/>
              </a:tabLst>
            </a:pPr>
            <a:fld id="{200607D4-2C71-4E92-8697-2F748C2D125D}"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bg>
      <p:bgPr>
        <a:blipFill rotWithShape="0">
          <a:blip r:embed="rId2"/>
          <a:tile tx="0" ty="0" sx="100000" sy="100000" algn="tl"/>
        </a:blipFill>
      </p:bgPr>
    </p:bg>
    <p:spTree>
      <p:nvGrpSpPr>
        <p:cNvPr id="1" name=""/>
        <p:cNvGrpSpPr/>
        <p:nvPr/>
      </p:nvGrpSpPr>
      <p:grpSpPr>
        <a:xfrm>
          <a:off x="0" y="0"/>
          <a:ext cx="0" cy="0"/>
          <a:chOff x="0" y="0"/>
          <a:chExt cx="0" cy="0"/>
        </a:xfrm>
      </p:grpSpPr>
      <p:sp>
        <p:nvSpPr>
          <p:cNvPr id="19" name="PlaceHolder 1"/>
          <p:cNvSpPr>
            <a:spLocks noGrp="1"/>
          </p:cNvSpPr>
          <p:nvPr>
            <p:ph type="title"/>
          </p:nvPr>
        </p:nvSpPr>
        <p:spPr>
          <a:xfrm>
            <a:off x="788760" y="2414520"/>
            <a:ext cx="8937720" cy="1665360"/>
          </a:xfrm>
          <a:prstGeom prst="rect">
            <a:avLst/>
          </a:prstGeom>
          <a:noFill/>
          <a:ln w="0">
            <a:noFill/>
          </a:ln>
        </p:spPr>
        <p:txBody>
          <a:bodyPr numCol="1" spcCol="0" lIns="91440" rIns="91440" tIns="45720" bIns="45720" anchor="ctr">
            <a:noAutofit/>
          </a:bodyPr>
          <a:p>
            <a:pPr indent="0" algn="ctr" defTabSz="457200">
              <a:lnSpc>
                <a:spcPct val="100000"/>
              </a:lnSpc>
              <a:buNone/>
              <a:tabLst>
                <a:tab algn="l" pos="0"/>
              </a:tabLst>
            </a:pPr>
            <a:r>
              <a:rPr b="0" lang="en-US" sz="4400" strike="noStrike" u="none">
                <a:solidFill>
                  <a:schemeClr val="dk1"/>
                </a:solidFill>
                <a:effectLst/>
                <a:uFillTx/>
                <a:latin typeface="Calibri"/>
                <a:ea typeface="ＭＳ Ｐゴシック"/>
              </a:rPr>
              <a:t>Click to edit Master title style</a:t>
            </a:r>
            <a:endParaRPr b="0" lang="en-US" sz="4400" strike="noStrike" u="none">
              <a:solidFill>
                <a:srgbClr val="000000"/>
              </a:solidFill>
              <a:effectLst/>
              <a:uFillTx/>
              <a:latin typeface="Arial"/>
            </a:endParaRPr>
          </a:p>
        </p:txBody>
      </p:sp>
      <p:sp>
        <p:nvSpPr>
          <p:cNvPr id="20" name="PlaceHolder 2"/>
          <p:cNvSpPr>
            <a:spLocks noGrp="1"/>
          </p:cNvSpPr>
          <p:nvPr>
            <p:ph type="dt" idx="13"/>
          </p:nvPr>
        </p:nvSpPr>
        <p:spPr>
          <a:xfrm>
            <a:off x="525600" y="7203960"/>
            <a:ext cx="2453400" cy="412920"/>
          </a:xfrm>
          <a:prstGeom prst="rect">
            <a:avLst/>
          </a:prstGeom>
          <a:noFill/>
          <a:ln w="0">
            <a:noFill/>
          </a:ln>
        </p:spPr>
        <p:txBody>
          <a:bodyPr lIns="91440" rIns="91440" tIns="45720" bIns="45720" anchor="ctr">
            <a:noAutofit/>
          </a:bodyPr>
          <a:lstStyle>
            <a:lvl1pPr indent="0"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defTabSz="457200">
              <a:lnSpc>
                <a:spcPct val="100000"/>
              </a:lnSpc>
              <a:buNone/>
              <a:tabLst>
                <a:tab algn="l" pos="0"/>
              </a:tabLst>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21" name="PlaceHolder 3"/>
          <p:cNvSpPr>
            <a:spLocks noGrp="1"/>
          </p:cNvSpPr>
          <p:nvPr>
            <p:ph type="ftr" idx="14"/>
          </p:nvPr>
        </p:nvSpPr>
        <p:spPr>
          <a:xfrm>
            <a:off x="3592440" y="7203960"/>
            <a:ext cx="3329640" cy="4129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22" name="PlaceHolder 4"/>
          <p:cNvSpPr>
            <a:spLocks noGrp="1"/>
          </p:cNvSpPr>
          <p:nvPr>
            <p:ph type="sldNum" idx="15"/>
          </p:nvPr>
        </p:nvSpPr>
        <p:spPr>
          <a:xfrm>
            <a:off x="7535880" y="7203960"/>
            <a:ext cx="2453400" cy="4129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algn="r" defTabSz="457200">
              <a:lnSpc>
                <a:spcPct val="100000"/>
              </a:lnSpc>
              <a:buNone/>
              <a:tabLst>
                <a:tab algn="l" pos="0"/>
              </a:tabLst>
            </a:pPr>
            <a:fld id="{D04A3934-2C5B-4B7B-9BCD-55D817EEFDA1}"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
        <p:nvSpPr>
          <p:cNvPr id="23" name="PlaceHolder 5"/>
          <p:cNvSpPr>
            <a:spLocks noGrp="1"/>
          </p:cNvSpPr>
          <p:nvPr>
            <p:ph type="body"/>
          </p:nvPr>
        </p:nvSpPr>
        <p:spPr>
          <a:xfrm>
            <a:off x="525600" y="1818720"/>
            <a:ext cx="9463320" cy="450720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en-US" sz="3200" strike="noStrike" u="none">
                <a:solidFill>
                  <a:schemeClr val="dk1"/>
                </a:solidFill>
                <a:effectLst/>
                <a:uFillTx/>
                <a:latin typeface="Calibri"/>
              </a:rPr>
              <a:t>Click to edit the outline text format</a:t>
            </a:r>
            <a:endParaRPr b="0" lang="en-US" sz="32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en-US" sz="2400" strike="noStrike" u="none">
                <a:solidFill>
                  <a:schemeClr val="dk1"/>
                </a:solidFill>
                <a:effectLst/>
                <a:uFillTx/>
                <a:latin typeface="Calibri"/>
              </a:rPr>
              <a:t>Second Outline Level</a:t>
            </a:r>
            <a:endParaRPr b="0" lang="en-US" sz="24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en-US" sz="2000" strike="noStrike" u="none">
                <a:solidFill>
                  <a:schemeClr val="dk1"/>
                </a:solidFill>
                <a:effectLst/>
                <a:uFillTx/>
                <a:latin typeface="Calibri"/>
              </a:rPr>
              <a:t>Third Outline Level</a:t>
            </a:r>
            <a:endParaRPr b="0" lang="en-US" sz="20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en-US" sz="2000" strike="noStrike" u="none">
                <a:solidFill>
                  <a:schemeClr val="dk1"/>
                </a:solidFill>
                <a:effectLst/>
                <a:uFillTx/>
                <a:latin typeface="Calibri"/>
              </a:rPr>
              <a:t>Fourth Outline Level</a:t>
            </a:r>
            <a:endParaRPr b="0" lang="en-US" sz="20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en-US" sz="2000" strike="noStrike" u="none">
                <a:solidFill>
                  <a:schemeClr val="dk1"/>
                </a:solidFill>
                <a:effectLst/>
                <a:uFillTx/>
                <a:latin typeface="Calibri"/>
              </a:rPr>
              <a:t>Fifth Outline Level</a:t>
            </a:r>
            <a:endParaRPr b="0" lang="en-US" sz="20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en-US" sz="2000" strike="noStrike" u="none">
                <a:solidFill>
                  <a:schemeClr val="dk1"/>
                </a:solidFill>
                <a:effectLst/>
                <a:uFillTx/>
                <a:latin typeface="Calibri"/>
              </a:rPr>
              <a:t>Sixth Outline Level</a:t>
            </a:r>
            <a:endParaRPr b="0" lang="en-US" sz="20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en-US" sz="2000" strike="noStrike" u="none">
                <a:solidFill>
                  <a:schemeClr val="dk1"/>
                </a:solidFill>
                <a:effectLst/>
                <a:uFillTx/>
                <a:latin typeface="Calibri"/>
              </a:rPr>
              <a:t>Seventh Outline Level</a:t>
            </a:r>
            <a:endParaRPr b="0" lang="en-US" sz="2000" strike="noStrike" u="none">
              <a:solidFill>
                <a:srgbClr val="000000"/>
              </a:solidFill>
              <a:effectLst/>
              <a:uFillTx/>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blipFill rotWithShape="0">
          <a:blip r:embed="rId2"/>
          <a:tile tx="0" ty="0" sx="100000" sy="100000" algn="tl"/>
        </a:blipFill>
      </p:bgPr>
    </p:bg>
    <p:spTree>
      <p:nvGrpSpPr>
        <p:cNvPr id="1" name=""/>
        <p:cNvGrpSpPr/>
        <p:nvPr/>
      </p:nvGrpSpPr>
      <p:grpSpPr>
        <a:xfrm>
          <a:off x="0" y="0"/>
          <a:ext cx="0" cy="0"/>
          <a:chOff x="0" y="0"/>
          <a:chExt cx="0" cy="0"/>
        </a:xfrm>
      </p:grpSpPr>
      <p:sp>
        <p:nvSpPr>
          <p:cNvPr id="24" name="PlaceHolder 1"/>
          <p:cNvSpPr>
            <a:spLocks noGrp="1"/>
          </p:cNvSpPr>
          <p:nvPr>
            <p:ph type="title"/>
          </p:nvPr>
        </p:nvSpPr>
        <p:spPr>
          <a:xfrm>
            <a:off x="788760" y="2414520"/>
            <a:ext cx="8937720" cy="1665360"/>
          </a:xfrm>
          <a:prstGeom prst="rect">
            <a:avLst/>
          </a:prstGeom>
          <a:noFill/>
          <a:ln w="0">
            <a:noFill/>
          </a:ln>
        </p:spPr>
        <p:txBody>
          <a:bodyPr numCol="1" spcCol="0" lIns="91440" rIns="91440" tIns="45720" bIns="45720" anchor="ctr">
            <a:noAutofit/>
          </a:bodyPr>
          <a:p>
            <a:pPr indent="0" algn="ctr" defTabSz="457200">
              <a:lnSpc>
                <a:spcPct val="100000"/>
              </a:lnSpc>
              <a:buNone/>
              <a:tabLst>
                <a:tab algn="l" pos="0"/>
              </a:tabLst>
            </a:pPr>
            <a:r>
              <a:rPr b="0" lang="en-US" sz="4400" strike="noStrike" u="none">
                <a:solidFill>
                  <a:schemeClr val="dk1"/>
                </a:solidFill>
                <a:effectLst/>
                <a:uFillTx/>
                <a:latin typeface="Calibri"/>
                <a:ea typeface="ＭＳ Ｐゴシック"/>
              </a:rPr>
              <a:t>Click to edit Master title style</a:t>
            </a:r>
            <a:endParaRPr b="0" lang="en-US" sz="4400" strike="noStrike" u="none">
              <a:solidFill>
                <a:srgbClr val="000000"/>
              </a:solidFill>
              <a:effectLst/>
              <a:uFillTx/>
              <a:latin typeface="Arial"/>
            </a:endParaRPr>
          </a:p>
        </p:txBody>
      </p:sp>
      <p:sp>
        <p:nvSpPr>
          <p:cNvPr id="25" name="PlaceHolder 2"/>
          <p:cNvSpPr>
            <a:spLocks noGrp="1"/>
          </p:cNvSpPr>
          <p:nvPr>
            <p:ph type="dt" idx="16"/>
          </p:nvPr>
        </p:nvSpPr>
        <p:spPr>
          <a:xfrm>
            <a:off x="525600" y="7203960"/>
            <a:ext cx="2453400" cy="412920"/>
          </a:xfrm>
          <a:prstGeom prst="rect">
            <a:avLst/>
          </a:prstGeom>
          <a:noFill/>
          <a:ln w="0">
            <a:noFill/>
          </a:ln>
        </p:spPr>
        <p:txBody>
          <a:bodyPr lIns="91440" rIns="91440" tIns="45720" bIns="45720" anchor="ctr">
            <a:noAutofit/>
          </a:bodyPr>
          <a:lstStyle>
            <a:lvl1pPr indent="0"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defTabSz="457200">
              <a:lnSpc>
                <a:spcPct val="100000"/>
              </a:lnSpc>
              <a:buNone/>
              <a:tabLst>
                <a:tab algn="l" pos="0"/>
              </a:tabLst>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26" name="PlaceHolder 3"/>
          <p:cNvSpPr>
            <a:spLocks noGrp="1"/>
          </p:cNvSpPr>
          <p:nvPr>
            <p:ph type="ftr" idx="17"/>
          </p:nvPr>
        </p:nvSpPr>
        <p:spPr>
          <a:xfrm>
            <a:off x="3592440" y="7203960"/>
            <a:ext cx="3329640" cy="4129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27" name="PlaceHolder 4"/>
          <p:cNvSpPr>
            <a:spLocks noGrp="1"/>
          </p:cNvSpPr>
          <p:nvPr>
            <p:ph type="sldNum" idx="18"/>
          </p:nvPr>
        </p:nvSpPr>
        <p:spPr>
          <a:xfrm>
            <a:off x="7535880" y="7203960"/>
            <a:ext cx="2453400" cy="4129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algn="r" defTabSz="457200">
              <a:lnSpc>
                <a:spcPct val="100000"/>
              </a:lnSpc>
              <a:buNone/>
              <a:tabLst>
                <a:tab algn="l" pos="0"/>
              </a:tabLst>
            </a:pPr>
            <a:fld id="{C0F838F1-5DBB-41D0-88D2-C38EEA12F133}"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
        <p:nvSpPr>
          <p:cNvPr id="28" name="PlaceHolder 5"/>
          <p:cNvSpPr>
            <a:spLocks noGrp="1"/>
          </p:cNvSpPr>
          <p:nvPr>
            <p:ph type="body"/>
          </p:nvPr>
        </p:nvSpPr>
        <p:spPr>
          <a:xfrm>
            <a:off x="525600" y="1818720"/>
            <a:ext cx="9463320" cy="450720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en-US" sz="3200" strike="noStrike" u="none">
                <a:solidFill>
                  <a:schemeClr val="dk1"/>
                </a:solidFill>
                <a:effectLst/>
                <a:uFillTx/>
                <a:latin typeface="Calibri"/>
              </a:rPr>
              <a:t>Click to edit the outline text format</a:t>
            </a:r>
            <a:endParaRPr b="0" lang="en-US" sz="32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en-US" sz="2400" strike="noStrike" u="none">
                <a:solidFill>
                  <a:schemeClr val="dk1"/>
                </a:solidFill>
                <a:effectLst/>
                <a:uFillTx/>
                <a:latin typeface="Calibri"/>
              </a:rPr>
              <a:t>Second Outline Level</a:t>
            </a:r>
            <a:endParaRPr b="0" lang="en-US" sz="24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en-US" sz="2000" strike="noStrike" u="none">
                <a:solidFill>
                  <a:schemeClr val="dk1"/>
                </a:solidFill>
                <a:effectLst/>
                <a:uFillTx/>
                <a:latin typeface="Calibri"/>
              </a:rPr>
              <a:t>Third Outline Level</a:t>
            </a:r>
            <a:endParaRPr b="0" lang="en-US" sz="20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en-US" sz="2000" strike="noStrike" u="none">
                <a:solidFill>
                  <a:schemeClr val="dk1"/>
                </a:solidFill>
                <a:effectLst/>
                <a:uFillTx/>
                <a:latin typeface="Calibri"/>
              </a:rPr>
              <a:t>Fourth Outline Level</a:t>
            </a:r>
            <a:endParaRPr b="0" lang="en-US" sz="20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en-US" sz="2000" strike="noStrike" u="none">
                <a:solidFill>
                  <a:schemeClr val="dk1"/>
                </a:solidFill>
                <a:effectLst/>
                <a:uFillTx/>
                <a:latin typeface="Calibri"/>
              </a:rPr>
              <a:t>Fifth Outline Level</a:t>
            </a:r>
            <a:endParaRPr b="0" lang="en-US" sz="20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en-US" sz="2000" strike="noStrike" u="none">
                <a:solidFill>
                  <a:schemeClr val="dk1"/>
                </a:solidFill>
                <a:effectLst/>
                <a:uFillTx/>
                <a:latin typeface="Calibri"/>
              </a:rPr>
              <a:t>Sixth Outline Level</a:t>
            </a:r>
            <a:endParaRPr b="0" lang="en-US" sz="20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en-US" sz="2000" strike="noStrike" u="none">
                <a:solidFill>
                  <a:schemeClr val="dk1"/>
                </a:solidFill>
                <a:effectLst/>
                <a:uFillTx/>
                <a:latin typeface="Calibri"/>
              </a:rPr>
              <a:t>Seventh Outline Level</a:t>
            </a:r>
            <a:endParaRPr b="0" lang="en-US" sz="2000" strike="noStrike" u="none">
              <a:solidFill>
                <a:srgbClr val="000000"/>
              </a:solidFill>
              <a:effectLst/>
              <a:uFillTx/>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bg>
      <p:bgPr>
        <a:blipFill rotWithShape="0">
          <a:blip r:embed="rId2"/>
          <a:tile tx="0" ty="0" sx="100000" sy="100000" algn="tl"/>
        </a:blipFill>
      </p:bgPr>
    </p:bg>
    <p:spTree>
      <p:nvGrpSpPr>
        <p:cNvPr id="1" name=""/>
        <p:cNvGrpSpPr/>
        <p:nvPr/>
      </p:nvGrpSpPr>
      <p:grpSpPr>
        <a:xfrm>
          <a:off x="0" y="0"/>
          <a:ext cx="0" cy="0"/>
          <a:chOff x="0" y="0"/>
          <a:chExt cx="0" cy="0"/>
        </a:xfrm>
      </p:grpSpPr>
      <p:sp>
        <p:nvSpPr>
          <p:cNvPr id="29" name="PlaceHolder 1"/>
          <p:cNvSpPr>
            <a:spLocks noGrp="1"/>
          </p:cNvSpPr>
          <p:nvPr>
            <p:ph type="title"/>
          </p:nvPr>
        </p:nvSpPr>
        <p:spPr>
          <a:xfrm>
            <a:off x="525600" y="311400"/>
            <a:ext cx="9463680" cy="1294560"/>
          </a:xfrm>
          <a:prstGeom prst="rect">
            <a:avLst/>
          </a:prstGeom>
          <a:noFill/>
          <a:ln w="0">
            <a:noFill/>
          </a:ln>
        </p:spPr>
        <p:txBody>
          <a:bodyPr numCol="1" spcCol="0" lIns="91440" rIns="91440" tIns="45720" bIns="45720" anchor="ctr">
            <a:noAutofit/>
          </a:bodyPr>
          <a:p>
            <a:pPr indent="0" algn="ctr" defTabSz="457200">
              <a:lnSpc>
                <a:spcPct val="100000"/>
              </a:lnSpc>
              <a:buNone/>
              <a:tabLst>
                <a:tab algn="l" pos="0"/>
              </a:tabLst>
            </a:pPr>
            <a:r>
              <a:rPr b="0" lang="en-US" sz="4400" strike="noStrike" u="none">
                <a:solidFill>
                  <a:schemeClr val="dk1"/>
                </a:solidFill>
                <a:effectLst/>
                <a:uFillTx/>
                <a:latin typeface="Calibri"/>
                <a:ea typeface="ＭＳ Ｐゴシック"/>
              </a:rPr>
              <a:t>Click to edit Master title style</a:t>
            </a:r>
            <a:endParaRPr b="0" lang="en-US" sz="4400" strike="noStrike" u="none">
              <a:solidFill>
                <a:srgbClr val="000000"/>
              </a:solidFill>
              <a:effectLst/>
              <a:uFillTx/>
              <a:latin typeface="Arial"/>
            </a:endParaRPr>
          </a:p>
        </p:txBody>
      </p:sp>
      <p:sp>
        <p:nvSpPr>
          <p:cNvPr id="30" name="PlaceHolder 2"/>
          <p:cNvSpPr>
            <a:spLocks noGrp="1"/>
          </p:cNvSpPr>
          <p:nvPr>
            <p:ph type="body"/>
          </p:nvPr>
        </p:nvSpPr>
        <p:spPr>
          <a:xfrm>
            <a:off x="525600" y="1813680"/>
            <a:ext cx="9463680" cy="5128560"/>
          </a:xfrm>
          <a:prstGeom prst="rect">
            <a:avLst/>
          </a:prstGeom>
          <a:noFill/>
          <a:ln w="0">
            <a:noFill/>
          </a:ln>
        </p:spPr>
        <p:txBody>
          <a:bodyPr numCol="1" spcCol="0" lIns="91440" rIns="91440" tIns="45720" bIns="45720" anchor="t" vert="eaVert">
            <a:noAutofit/>
          </a:bodyPr>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ea typeface="ＭＳ Ｐゴシック"/>
              </a:rPr>
              <a:t>Click to edit Master text styles</a:t>
            </a:r>
            <a:endParaRPr b="0" lang="en-US" sz="3200" strike="noStrike" u="none">
              <a:solidFill>
                <a:srgbClr val="000000"/>
              </a:solidFill>
              <a:effectLst/>
              <a:uFillTx/>
              <a:latin typeface="Arial"/>
            </a:endParaRPr>
          </a:p>
          <a:p>
            <a:pPr lvl="1" marL="743040" indent="-285840" defTabSz="457200">
              <a:lnSpc>
                <a:spcPct val="100000"/>
              </a:lnSpc>
              <a:spcBef>
                <a:spcPts val="561"/>
              </a:spcBef>
              <a:buClr>
                <a:srgbClr val="000000"/>
              </a:buClr>
              <a:buFont typeface="Arial"/>
              <a:buChar char="–"/>
            </a:pPr>
            <a:r>
              <a:rPr b="0" lang="en-US" sz="2800" strike="noStrike" u="none">
                <a:solidFill>
                  <a:schemeClr val="dk1"/>
                </a:solidFill>
                <a:effectLst/>
                <a:uFillTx/>
                <a:latin typeface="Calibri"/>
                <a:ea typeface="ＭＳ Ｐゴシック"/>
              </a:rPr>
              <a:t>Second level</a:t>
            </a:r>
            <a:endParaRPr b="0" lang="en-US" sz="2800" strike="noStrike" u="none">
              <a:solidFill>
                <a:srgbClr val="000000"/>
              </a:solidFill>
              <a:effectLst/>
              <a:uFillTx/>
              <a:latin typeface="Arial"/>
            </a:endParaRPr>
          </a:p>
          <a:p>
            <a:pPr lvl="2" marL="1143000" indent="-228600" defTabSz="457200">
              <a:lnSpc>
                <a:spcPct val="100000"/>
              </a:lnSpc>
              <a:spcBef>
                <a:spcPts val="479"/>
              </a:spcBef>
              <a:buClr>
                <a:srgbClr val="000000"/>
              </a:buClr>
              <a:buFont typeface="Arial"/>
              <a:buChar char="•"/>
            </a:pPr>
            <a:r>
              <a:rPr b="0" lang="en-US" sz="2400" strike="noStrike" u="none">
                <a:solidFill>
                  <a:schemeClr val="dk1"/>
                </a:solidFill>
                <a:effectLst/>
                <a:uFillTx/>
                <a:latin typeface="Calibri"/>
                <a:ea typeface="ＭＳ Ｐゴシック"/>
              </a:rPr>
              <a:t>Third level</a:t>
            </a:r>
            <a:endParaRPr b="0" lang="en-US" sz="2400" strike="noStrike" u="none">
              <a:solidFill>
                <a:srgbClr val="000000"/>
              </a:solidFill>
              <a:effectLst/>
              <a:uFillTx/>
              <a:latin typeface="Arial"/>
            </a:endParaRPr>
          </a:p>
          <a:p>
            <a:pPr lvl="3" marL="1600200" indent="-22860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ea typeface="ＭＳ Ｐゴシック"/>
              </a:rPr>
              <a:t>Fourth level</a:t>
            </a:r>
            <a:endParaRPr b="0" lang="en-US" sz="2000" strike="noStrike" u="none">
              <a:solidFill>
                <a:srgbClr val="000000"/>
              </a:solidFill>
              <a:effectLst/>
              <a:uFillTx/>
              <a:latin typeface="Arial"/>
            </a:endParaRPr>
          </a:p>
          <a:p>
            <a:pPr lvl="4" marL="2057400" indent="-22860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ea typeface="ＭＳ Ｐゴシック"/>
              </a:rPr>
              <a:t>Fifth level</a:t>
            </a:r>
            <a:endParaRPr b="0" lang="en-US" sz="2000" strike="noStrike" u="none">
              <a:solidFill>
                <a:srgbClr val="000000"/>
              </a:solidFill>
              <a:effectLst/>
              <a:uFillTx/>
              <a:latin typeface="Arial"/>
            </a:endParaRPr>
          </a:p>
        </p:txBody>
      </p:sp>
      <p:sp>
        <p:nvSpPr>
          <p:cNvPr id="31" name="PlaceHolder 3"/>
          <p:cNvSpPr>
            <a:spLocks noGrp="1"/>
          </p:cNvSpPr>
          <p:nvPr>
            <p:ph type="dt" idx="19"/>
          </p:nvPr>
        </p:nvSpPr>
        <p:spPr>
          <a:xfrm>
            <a:off x="525600" y="7203960"/>
            <a:ext cx="2453400" cy="412920"/>
          </a:xfrm>
          <a:prstGeom prst="rect">
            <a:avLst/>
          </a:prstGeom>
          <a:noFill/>
          <a:ln w="0">
            <a:noFill/>
          </a:ln>
        </p:spPr>
        <p:txBody>
          <a:bodyPr lIns="91440" rIns="91440" tIns="45720" bIns="45720" anchor="ctr">
            <a:noAutofit/>
          </a:bodyPr>
          <a:lstStyle>
            <a:lvl1pPr indent="0"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defTabSz="457200">
              <a:lnSpc>
                <a:spcPct val="100000"/>
              </a:lnSpc>
              <a:buNone/>
              <a:tabLst>
                <a:tab algn="l" pos="0"/>
              </a:tabLst>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32" name="PlaceHolder 4"/>
          <p:cNvSpPr>
            <a:spLocks noGrp="1"/>
          </p:cNvSpPr>
          <p:nvPr>
            <p:ph type="ftr" idx="20"/>
          </p:nvPr>
        </p:nvSpPr>
        <p:spPr>
          <a:xfrm>
            <a:off x="3592440" y="7203960"/>
            <a:ext cx="3329640" cy="4129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33" name="PlaceHolder 5"/>
          <p:cNvSpPr>
            <a:spLocks noGrp="1"/>
          </p:cNvSpPr>
          <p:nvPr>
            <p:ph type="sldNum" idx="21"/>
          </p:nvPr>
        </p:nvSpPr>
        <p:spPr>
          <a:xfrm>
            <a:off x="7535880" y="7203960"/>
            <a:ext cx="2453400" cy="4129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algn="r" defTabSz="457200">
              <a:lnSpc>
                <a:spcPct val="100000"/>
              </a:lnSpc>
              <a:buNone/>
              <a:tabLst>
                <a:tab algn="l" pos="0"/>
              </a:tabLst>
            </a:pPr>
            <a:fld id="{EE57344E-6FC2-42EB-A810-340B6CB7C6FD}"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bg>
      <p:bgPr>
        <a:blipFill rotWithShape="0">
          <a:blip r:embed="rId2"/>
          <a:tile tx="0" ty="0" sx="100000" sy="100000" algn="tl"/>
        </a:blipFill>
      </p:bgPr>
    </p:bg>
    <p:spTree>
      <p:nvGrpSpPr>
        <p:cNvPr id="1" name=""/>
        <p:cNvGrpSpPr/>
        <p:nvPr/>
      </p:nvGrpSpPr>
      <p:grpSpPr>
        <a:xfrm>
          <a:off x="0" y="0"/>
          <a:ext cx="0" cy="0"/>
          <a:chOff x="0" y="0"/>
          <a:chExt cx="0" cy="0"/>
        </a:xfrm>
      </p:grpSpPr>
      <p:sp>
        <p:nvSpPr>
          <p:cNvPr id="34" name="PlaceHolder 1"/>
          <p:cNvSpPr>
            <a:spLocks noGrp="1"/>
          </p:cNvSpPr>
          <p:nvPr>
            <p:ph type="title"/>
          </p:nvPr>
        </p:nvSpPr>
        <p:spPr>
          <a:xfrm>
            <a:off x="10674360" y="311400"/>
            <a:ext cx="3310920" cy="6630840"/>
          </a:xfrm>
          <a:prstGeom prst="rect">
            <a:avLst/>
          </a:prstGeom>
          <a:noFill/>
          <a:ln w="0">
            <a:noFill/>
          </a:ln>
        </p:spPr>
        <p:txBody>
          <a:bodyPr numCol="1" spcCol="0" lIns="91440" rIns="91440" tIns="45720" bIns="45720" anchor="ctr" vert="eaVert">
            <a:noAutofit/>
          </a:bodyPr>
          <a:p>
            <a:pPr indent="0" algn="ctr" defTabSz="457200">
              <a:lnSpc>
                <a:spcPct val="100000"/>
              </a:lnSpc>
              <a:buNone/>
              <a:tabLst>
                <a:tab algn="l" pos="0"/>
              </a:tabLst>
            </a:pPr>
            <a:r>
              <a:rPr b="0" lang="en-US" sz="4400" strike="noStrike" u="none">
                <a:solidFill>
                  <a:schemeClr val="dk1"/>
                </a:solidFill>
                <a:effectLst/>
                <a:uFillTx/>
                <a:latin typeface="Calibri"/>
                <a:ea typeface="ＭＳ Ｐゴシック"/>
              </a:rPr>
              <a:t>Click to edit Master title style</a:t>
            </a:r>
            <a:endParaRPr b="0" lang="en-US" sz="4400" strike="noStrike" u="none">
              <a:solidFill>
                <a:srgbClr val="000000"/>
              </a:solidFill>
              <a:effectLst/>
              <a:uFillTx/>
              <a:latin typeface="Arial"/>
            </a:endParaRPr>
          </a:p>
        </p:txBody>
      </p:sp>
      <p:sp>
        <p:nvSpPr>
          <p:cNvPr id="35" name="PlaceHolder 2"/>
          <p:cNvSpPr>
            <a:spLocks noGrp="1"/>
          </p:cNvSpPr>
          <p:nvPr>
            <p:ph type="body"/>
          </p:nvPr>
        </p:nvSpPr>
        <p:spPr>
          <a:xfrm>
            <a:off x="735840" y="311400"/>
            <a:ext cx="9762840" cy="6630840"/>
          </a:xfrm>
          <a:prstGeom prst="rect">
            <a:avLst/>
          </a:prstGeom>
          <a:noFill/>
          <a:ln w="0">
            <a:noFill/>
          </a:ln>
        </p:spPr>
        <p:txBody>
          <a:bodyPr numCol="1" spcCol="0" lIns="91440" rIns="91440" tIns="45720" bIns="45720" anchor="t" vert="eaVert">
            <a:noAutofit/>
          </a:bodyPr>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ea typeface="ＭＳ Ｐゴシック"/>
              </a:rPr>
              <a:t>Click to edit Master text styles</a:t>
            </a:r>
            <a:endParaRPr b="0" lang="en-US" sz="3200" strike="noStrike" u="none">
              <a:solidFill>
                <a:srgbClr val="000000"/>
              </a:solidFill>
              <a:effectLst/>
              <a:uFillTx/>
              <a:latin typeface="Arial"/>
            </a:endParaRPr>
          </a:p>
          <a:p>
            <a:pPr lvl="1" marL="743040" indent="-285840" defTabSz="457200">
              <a:lnSpc>
                <a:spcPct val="100000"/>
              </a:lnSpc>
              <a:spcBef>
                <a:spcPts val="561"/>
              </a:spcBef>
              <a:buClr>
                <a:srgbClr val="000000"/>
              </a:buClr>
              <a:buFont typeface="Arial"/>
              <a:buChar char="–"/>
            </a:pPr>
            <a:r>
              <a:rPr b="0" lang="en-US" sz="2800" strike="noStrike" u="none">
                <a:solidFill>
                  <a:schemeClr val="dk1"/>
                </a:solidFill>
                <a:effectLst/>
                <a:uFillTx/>
                <a:latin typeface="Calibri"/>
                <a:ea typeface="ＭＳ Ｐゴシック"/>
              </a:rPr>
              <a:t>Second level</a:t>
            </a:r>
            <a:endParaRPr b="0" lang="en-US" sz="2800" strike="noStrike" u="none">
              <a:solidFill>
                <a:srgbClr val="000000"/>
              </a:solidFill>
              <a:effectLst/>
              <a:uFillTx/>
              <a:latin typeface="Arial"/>
            </a:endParaRPr>
          </a:p>
          <a:p>
            <a:pPr lvl="2" marL="1143000" indent="-228600" defTabSz="457200">
              <a:lnSpc>
                <a:spcPct val="100000"/>
              </a:lnSpc>
              <a:spcBef>
                <a:spcPts val="479"/>
              </a:spcBef>
              <a:buClr>
                <a:srgbClr val="000000"/>
              </a:buClr>
              <a:buFont typeface="Arial"/>
              <a:buChar char="•"/>
            </a:pPr>
            <a:r>
              <a:rPr b="0" lang="en-US" sz="2400" strike="noStrike" u="none">
                <a:solidFill>
                  <a:schemeClr val="dk1"/>
                </a:solidFill>
                <a:effectLst/>
                <a:uFillTx/>
                <a:latin typeface="Calibri"/>
                <a:ea typeface="ＭＳ Ｐゴシック"/>
              </a:rPr>
              <a:t>Third level</a:t>
            </a:r>
            <a:endParaRPr b="0" lang="en-US" sz="2400" strike="noStrike" u="none">
              <a:solidFill>
                <a:srgbClr val="000000"/>
              </a:solidFill>
              <a:effectLst/>
              <a:uFillTx/>
              <a:latin typeface="Arial"/>
            </a:endParaRPr>
          </a:p>
          <a:p>
            <a:pPr lvl="3" marL="1600200" indent="-22860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ea typeface="ＭＳ Ｐゴシック"/>
              </a:rPr>
              <a:t>Fourth level</a:t>
            </a:r>
            <a:endParaRPr b="0" lang="en-US" sz="2000" strike="noStrike" u="none">
              <a:solidFill>
                <a:srgbClr val="000000"/>
              </a:solidFill>
              <a:effectLst/>
              <a:uFillTx/>
              <a:latin typeface="Arial"/>
            </a:endParaRPr>
          </a:p>
          <a:p>
            <a:pPr lvl="4" marL="2057400" indent="-22860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ea typeface="ＭＳ Ｐゴシック"/>
              </a:rPr>
              <a:t>Fifth level</a:t>
            </a:r>
            <a:endParaRPr b="0" lang="en-US" sz="2000" strike="noStrike" u="none">
              <a:solidFill>
                <a:srgbClr val="000000"/>
              </a:solidFill>
              <a:effectLst/>
              <a:uFillTx/>
              <a:latin typeface="Arial"/>
            </a:endParaRPr>
          </a:p>
        </p:txBody>
      </p:sp>
      <p:sp>
        <p:nvSpPr>
          <p:cNvPr id="36" name="PlaceHolder 3"/>
          <p:cNvSpPr>
            <a:spLocks noGrp="1"/>
          </p:cNvSpPr>
          <p:nvPr>
            <p:ph type="dt" idx="22"/>
          </p:nvPr>
        </p:nvSpPr>
        <p:spPr>
          <a:xfrm>
            <a:off x="525600" y="7203960"/>
            <a:ext cx="2453400" cy="412920"/>
          </a:xfrm>
          <a:prstGeom prst="rect">
            <a:avLst/>
          </a:prstGeom>
          <a:noFill/>
          <a:ln w="0">
            <a:noFill/>
          </a:ln>
        </p:spPr>
        <p:txBody>
          <a:bodyPr lIns="91440" rIns="91440" tIns="45720" bIns="45720" anchor="ctr">
            <a:noAutofit/>
          </a:bodyPr>
          <a:lstStyle>
            <a:lvl1pPr indent="0"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defTabSz="457200">
              <a:lnSpc>
                <a:spcPct val="100000"/>
              </a:lnSpc>
              <a:buNone/>
              <a:tabLst>
                <a:tab algn="l" pos="0"/>
              </a:tabLst>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37" name="PlaceHolder 4"/>
          <p:cNvSpPr>
            <a:spLocks noGrp="1"/>
          </p:cNvSpPr>
          <p:nvPr>
            <p:ph type="ftr" idx="23"/>
          </p:nvPr>
        </p:nvSpPr>
        <p:spPr>
          <a:xfrm>
            <a:off x="3592440" y="7203960"/>
            <a:ext cx="3329640" cy="4129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38" name="PlaceHolder 5"/>
          <p:cNvSpPr>
            <a:spLocks noGrp="1"/>
          </p:cNvSpPr>
          <p:nvPr>
            <p:ph type="sldNum" idx="24"/>
          </p:nvPr>
        </p:nvSpPr>
        <p:spPr>
          <a:xfrm>
            <a:off x="7535880" y="7203960"/>
            <a:ext cx="2453400" cy="4129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algn="r" defTabSz="457200">
              <a:lnSpc>
                <a:spcPct val="100000"/>
              </a:lnSpc>
              <a:buNone/>
              <a:tabLst>
                <a:tab algn="l" pos="0"/>
              </a:tabLst>
            </a:pPr>
            <a:fld id="{83607324-387E-4F2C-B3F3-DEF3001D58A2}"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bg>
      <p:bgPr>
        <a:blipFill rotWithShape="0">
          <a:blip r:embed="rId2"/>
          <a:tile tx="0" ty="0" sx="100000" sy="100000" algn="tl"/>
        </a:blipFill>
      </p:bgPr>
    </p:bg>
    <p:spTree>
      <p:nvGrpSpPr>
        <p:cNvPr id="1" name=""/>
        <p:cNvGrpSpPr/>
        <p:nvPr/>
      </p:nvGrpSpPr>
      <p:grpSpPr>
        <a:xfrm>
          <a:off x="0" y="0"/>
          <a:ext cx="0" cy="0"/>
          <a:chOff x="0" y="0"/>
          <a:chExt cx="0" cy="0"/>
        </a:xfrm>
      </p:grpSpPr>
      <p:sp>
        <p:nvSpPr>
          <p:cNvPr id="39" name="PlaceHolder 1"/>
          <p:cNvSpPr>
            <a:spLocks noGrp="1"/>
          </p:cNvSpPr>
          <p:nvPr>
            <p:ph type="title"/>
          </p:nvPr>
        </p:nvSpPr>
        <p:spPr>
          <a:xfrm>
            <a:off x="525600" y="311400"/>
            <a:ext cx="9463680" cy="1294560"/>
          </a:xfrm>
          <a:prstGeom prst="rect">
            <a:avLst/>
          </a:prstGeom>
          <a:noFill/>
          <a:ln w="0">
            <a:noFill/>
          </a:ln>
        </p:spPr>
        <p:txBody>
          <a:bodyPr numCol="1" spcCol="0" lIns="91440" rIns="91440" tIns="45720" bIns="45720" anchor="ctr">
            <a:noAutofit/>
          </a:bodyPr>
          <a:p>
            <a:pPr indent="0" algn="ctr" defTabSz="457200">
              <a:lnSpc>
                <a:spcPct val="100000"/>
              </a:lnSpc>
              <a:buNone/>
              <a:tabLst>
                <a:tab algn="l" pos="0"/>
              </a:tabLst>
            </a:pPr>
            <a:r>
              <a:rPr b="0" lang="en-US" sz="4400" strike="noStrike" u="none">
                <a:solidFill>
                  <a:schemeClr val="dk1"/>
                </a:solidFill>
                <a:effectLst/>
                <a:uFillTx/>
                <a:latin typeface="Calibri"/>
                <a:ea typeface="ＭＳ Ｐゴシック"/>
              </a:rPr>
              <a:t>Click to edit Master title style</a:t>
            </a:r>
            <a:endParaRPr b="0" lang="en-US" sz="4400" strike="noStrike" u="none">
              <a:solidFill>
                <a:srgbClr val="000000"/>
              </a:solidFill>
              <a:effectLst/>
              <a:uFillTx/>
              <a:latin typeface="Arial"/>
            </a:endParaRPr>
          </a:p>
        </p:txBody>
      </p:sp>
      <p:sp>
        <p:nvSpPr>
          <p:cNvPr id="40" name="PlaceHolder 2"/>
          <p:cNvSpPr>
            <a:spLocks noGrp="1"/>
          </p:cNvSpPr>
          <p:nvPr>
            <p:ph type="body"/>
          </p:nvPr>
        </p:nvSpPr>
        <p:spPr>
          <a:xfrm>
            <a:off x="525600" y="1813680"/>
            <a:ext cx="9463680" cy="5128560"/>
          </a:xfrm>
          <a:prstGeom prst="rect">
            <a:avLst/>
          </a:prstGeom>
          <a:noFill/>
          <a:ln w="0">
            <a:noFill/>
          </a:ln>
        </p:spPr>
        <p:txBody>
          <a:bodyPr numCol="1" spcCol="0" lIns="91440" rIns="91440" tIns="45720" bIns="45720" anchor="t">
            <a:noAutofit/>
          </a:bodyPr>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ea typeface="ＭＳ Ｐゴシック"/>
              </a:rPr>
              <a:t>Click to edit Master text styles</a:t>
            </a:r>
            <a:endParaRPr b="0" lang="en-US" sz="3200" strike="noStrike" u="none">
              <a:solidFill>
                <a:srgbClr val="000000"/>
              </a:solidFill>
              <a:effectLst/>
              <a:uFillTx/>
              <a:latin typeface="Arial"/>
            </a:endParaRPr>
          </a:p>
          <a:p>
            <a:pPr lvl="1" marL="743040" indent="-285840" defTabSz="457200">
              <a:lnSpc>
                <a:spcPct val="100000"/>
              </a:lnSpc>
              <a:spcBef>
                <a:spcPts val="561"/>
              </a:spcBef>
              <a:buClr>
                <a:srgbClr val="000000"/>
              </a:buClr>
              <a:buFont typeface="Arial"/>
              <a:buChar char="–"/>
            </a:pPr>
            <a:r>
              <a:rPr b="0" lang="en-US" sz="2800" strike="noStrike" u="none">
                <a:solidFill>
                  <a:schemeClr val="dk1"/>
                </a:solidFill>
                <a:effectLst/>
                <a:uFillTx/>
                <a:latin typeface="Calibri"/>
                <a:ea typeface="ＭＳ Ｐゴシック"/>
              </a:rPr>
              <a:t>Second level</a:t>
            </a:r>
            <a:endParaRPr b="0" lang="en-US" sz="2800" strike="noStrike" u="none">
              <a:solidFill>
                <a:srgbClr val="000000"/>
              </a:solidFill>
              <a:effectLst/>
              <a:uFillTx/>
              <a:latin typeface="Arial"/>
            </a:endParaRPr>
          </a:p>
          <a:p>
            <a:pPr lvl="2" marL="1143000" indent="-228600" defTabSz="457200">
              <a:lnSpc>
                <a:spcPct val="100000"/>
              </a:lnSpc>
              <a:spcBef>
                <a:spcPts val="479"/>
              </a:spcBef>
              <a:buClr>
                <a:srgbClr val="000000"/>
              </a:buClr>
              <a:buFont typeface="Arial"/>
              <a:buChar char="•"/>
            </a:pPr>
            <a:r>
              <a:rPr b="0" lang="en-US" sz="2400" strike="noStrike" u="none">
                <a:solidFill>
                  <a:schemeClr val="dk1"/>
                </a:solidFill>
                <a:effectLst/>
                <a:uFillTx/>
                <a:latin typeface="Calibri"/>
                <a:ea typeface="ＭＳ Ｐゴシック"/>
              </a:rPr>
              <a:t>Third level</a:t>
            </a:r>
            <a:endParaRPr b="0" lang="en-US" sz="2400" strike="noStrike" u="none">
              <a:solidFill>
                <a:srgbClr val="000000"/>
              </a:solidFill>
              <a:effectLst/>
              <a:uFillTx/>
              <a:latin typeface="Arial"/>
            </a:endParaRPr>
          </a:p>
          <a:p>
            <a:pPr lvl="3" marL="1600200" indent="-22860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ea typeface="ＭＳ Ｐゴシック"/>
              </a:rPr>
              <a:t>Fourth level</a:t>
            </a:r>
            <a:endParaRPr b="0" lang="en-US" sz="2000" strike="noStrike" u="none">
              <a:solidFill>
                <a:srgbClr val="000000"/>
              </a:solidFill>
              <a:effectLst/>
              <a:uFillTx/>
              <a:latin typeface="Arial"/>
            </a:endParaRPr>
          </a:p>
          <a:p>
            <a:pPr lvl="4" marL="2057400" indent="-22860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ea typeface="ＭＳ Ｐゴシック"/>
              </a:rPr>
              <a:t>Fifth level</a:t>
            </a:r>
            <a:endParaRPr b="0" lang="en-US" sz="2000" strike="noStrike" u="none">
              <a:solidFill>
                <a:srgbClr val="000000"/>
              </a:solidFill>
              <a:effectLst/>
              <a:uFillTx/>
              <a:latin typeface="Arial"/>
            </a:endParaRPr>
          </a:p>
        </p:txBody>
      </p:sp>
      <p:sp>
        <p:nvSpPr>
          <p:cNvPr id="41" name="PlaceHolder 3"/>
          <p:cNvSpPr>
            <a:spLocks noGrp="1"/>
          </p:cNvSpPr>
          <p:nvPr>
            <p:ph type="dt" idx="25"/>
          </p:nvPr>
        </p:nvSpPr>
        <p:spPr>
          <a:xfrm>
            <a:off x="525600" y="7203960"/>
            <a:ext cx="2453400" cy="412920"/>
          </a:xfrm>
          <a:prstGeom prst="rect">
            <a:avLst/>
          </a:prstGeom>
          <a:noFill/>
          <a:ln w="0">
            <a:noFill/>
          </a:ln>
        </p:spPr>
        <p:txBody>
          <a:bodyPr lIns="91440" rIns="91440" tIns="45720" bIns="45720" anchor="ctr">
            <a:noAutofit/>
          </a:bodyPr>
          <a:lstStyle>
            <a:lvl1pPr indent="0"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defTabSz="457200">
              <a:lnSpc>
                <a:spcPct val="100000"/>
              </a:lnSpc>
              <a:buNone/>
              <a:tabLst>
                <a:tab algn="l" pos="0"/>
              </a:tabLst>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42" name="PlaceHolder 4"/>
          <p:cNvSpPr>
            <a:spLocks noGrp="1"/>
          </p:cNvSpPr>
          <p:nvPr>
            <p:ph type="ftr" idx="26"/>
          </p:nvPr>
        </p:nvSpPr>
        <p:spPr>
          <a:xfrm>
            <a:off x="3592440" y="7203960"/>
            <a:ext cx="3329640" cy="4129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43" name="PlaceHolder 5"/>
          <p:cNvSpPr>
            <a:spLocks noGrp="1"/>
          </p:cNvSpPr>
          <p:nvPr>
            <p:ph type="sldNum" idx="27"/>
          </p:nvPr>
        </p:nvSpPr>
        <p:spPr>
          <a:xfrm>
            <a:off x="7535880" y="7203960"/>
            <a:ext cx="2453400" cy="4129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algn="r" defTabSz="457200">
              <a:lnSpc>
                <a:spcPct val="100000"/>
              </a:lnSpc>
              <a:buNone/>
              <a:tabLst>
                <a:tab algn="l" pos="0"/>
              </a:tabLst>
            </a:pPr>
            <a:fld id="{20EABEB0-3BE9-4E38-A065-C1EA290BDBC3}"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bg>
      <p:bgPr>
        <a:blipFill rotWithShape="0">
          <a:blip r:embed="rId2"/>
          <a:tile tx="0" ty="0" sx="100000" sy="100000" algn="tl"/>
        </a:blipFill>
      </p:bgPr>
    </p:bg>
    <p:spTree>
      <p:nvGrpSpPr>
        <p:cNvPr id="1" name=""/>
        <p:cNvGrpSpPr/>
        <p:nvPr/>
      </p:nvGrpSpPr>
      <p:grpSpPr>
        <a:xfrm>
          <a:off x="0" y="0"/>
          <a:ext cx="0" cy="0"/>
          <a:chOff x="0" y="0"/>
          <a:chExt cx="0" cy="0"/>
        </a:xfrm>
      </p:grpSpPr>
      <p:sp>
        <p:nvSpPr>
          <p:cNvPr id="44" name="PlaceHolder 1"/>
          <p:cNvSpPr>
            <a:spLocks noGrp="1"/>
          </p:cNvSpPr>
          <p:nvPr>
            <p:ph type="title"/>
          </p:nvPr>
        </p:nvSpPr>
        <p:spPr>
          <a:xfrm>
            <a:off x="830520" y="4994640"/>
            <a:ext cx="8937720" cy="1542960"/>
          </a:xfrm>
          <a:prstGeom prst="rect">
            <a:avLst/>
          </a:prstGeom>
          <a:noFill/>
          <a:ln w="0">
            <a:noFill/>
          </a:ln>
        </p:spPr>
        <p:txBody>
          <a:bodyPr numCol="1" spcCol="0" lIns="91440" rIns="91440" tIns="45720" bIns="45720" anchor="t">
            <a:noAutofit/>
          </a:bodyPr>
          <a:p>
            <a:pPr indent="0" defTabSz="457200">
              <a:lnSpc>
                <a:spcPct val="100000"/>
              </a:lnSpc>
              <a:buNone/>
              <a:tabLst>
                <a:tab algn="l" pos="0"/>
              </a:tabLst>
            </a:pPr>
            <a:r>
              <a:rPr b="1" lang="en-US" sz="4000" strike="noStrike" u="none" cap="all">
                <a:solidFill>
                  <a:schemeClr val="dk1"/>
                </a:solidFill>
                <a:effectLst/>
                <a:uFillTx/>
                <a:latin typeface="Calibri"/>
                <a:ea typeface="ＭＳ Ｐゴシック"/>
              </a:rPr>
              <a:t>Click to edit Master title style</a:t>
            </a:r>
            <a:endParaRPr b="0" lang="en-US" sz="4000" strike="noStrike" u="none">
              <a:solidFill>
                <a:srgbClr val="000000"/>
              </a:solidFill>
              <a:effectLst/>
              <a:uFillTx/>
              <a:latin typeface="Arial"/>
            </a:endParaRPr>
          </a:p>
        </p:txBody>
      </p:sp>
      <p:sp>
        <p:nvSpPr>
          <p:cNvPr id="45" name="PlaceHolder 2"/>
          <p:cNvSpPr>
            <a:spLocks noGrp="1"/>
          </p:cNvSpPr>
          <p:nvPr>
            <p:ph type="body"/>
          </p:nvPr>
        </p:nvSpPr>
        <p:spPr>
          <a:xfrm>
            <a:off x="830520" y="3294360"/>
            <a:ext cx="8937720" cy="1699560"/>
          </a:xfrm>
          <a:prstGeom prst="rect">
            <a:avLst/>
          </a:prstGeom>
          <a:noFill/>
          <a:ln w="0">
            <a:noFill/>
          </a:ln>
        </p:spPr>
        <p:txBody>
          <a:bodyPr numCol="1" spcCol="0" lIns="91440" rIns="91440" tIns="45720" bIns="45720" anchor="b">
            <a:noAutofit/>
          </a:bodyPr>
          <a:p>
            <a:pPr indent="0" defTabSz="457200">
              <a:lnSpc>
                <a:spcPct val="100000"/>
              </a:lnSpc>
              <a:spcBef>
                <a:spcPts val="400"/>
              </a:spcBef>
              <a:buNone/>
              <a:tabLst>
                <a:tab algn="l" pos="0"/>
              </a:tabLst>
            </a:pPr>
            <a:r>
              <a:rPr b="0" lang="en-US" sz="2000" strike="noStrike" u="none">
                <a:solidFill>
                  <a:schemeClr val="dk1">
                    <a:tint val="75000"/>
                  </a:schemeClr>
                </a:solidFill>
                <a:effectLst/>
                <a:uFillTx/>
                <a:latin typeface="Calibri"/>
                <a:ea typeface="ＭＳ Ｐゴシック"/>
              </a:rPr>
              <a:t>Click to edit Master text styles</a:t>
            </a:r>
            <a:endParaRPr b="0" lang="en-US" sz="2000" strike="noStrike" u="none">
              <a:solidFill>
                <a:srgbClr val="000000"/>
              </a:solidFill>
              <a:effectLst/>
              <a:uFillTx/>
              <a:latin typeface="Arial"/>
            </a:endParaRPr>
          </a:p>
        </p:txBody>
      </p:sp>
      <p:sp>
        <p:nvSpPr>
          <p:cNvPr id="46" name="PlaceHolder 3"/>
          <p:cNvSpPr>
            <a:spLocks noGrp="1"/>
          </p:cNvSpPr>
          <p:nvPr>
            <p:ph type="dt" idx="28"/>
          </p:nvPr>
        </p:nvSpPr>
        <p:spPr>
          <a:xfrm>
            <a:off x="525600" y="7203960"/>
            <a:ext cx="2453400" cy="412920"/>
          </a:xfrm>
          <a:prstGeom prst="rect">
            <a:avLst/>
          </a:prstGeom>
          <a:noFill/>
          <a:ln w="0">
            <a:noFill/>
          </a:ln>
        </p:spPr>
        <p:txBody>
          <a:bodyPr lIns="91440" rIns="91440" tIns="45720" bIns="45720" anchor="ctr">
            <a:noAutofit/>
          </a:bodyPr>
          <a:lstStyle>
            <a:lvl1pPr indent="0"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defTabSz="457200">
              <a:lnSpc>
                <a:spcPct val="100000"/>
              </a:lnSpc>
              <a:buNone/>
              <a:tabLst>
                <a:tab algn="l" pos="0"/>
              </a:tabLst>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47" name="PlaceHolder 4"/>
          <p:cNvSpPr>
            <a:spLocks noGrp="1"/>
          </p:cNvSpPr>
          <p:nvPr>
            <p:ph type="ftr" idx="29"/>
          </p:nvPr>
        </p:nvSpPr>
        <p:spPr>
          <a:xfrm>
            <a:off x="3592440" y="7203960"/>
            <a:ext cx="3329640" cy="4129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48" name="PlaceHolder 5"/>
          <p:cNvSpPr>
            <a:spLocks noGrp="1"/>
          </p:cNvSpPr>
          <p:nvPr>
            <p:ph type="sldNum" idx="30"/>
          </p:nvPr>
        </p:nvSpPr>
        <p:spPr>
          <a:xfrm>
            <a:off x="7535880" y="7203960"/>
            <a:ext cx="2453400" cy="4129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algn="r" defTabSz="457200">
              <a:lnSpc>
                <a:spcPct val="100000"/>
              </a:lnSpc>
              <a:buNone/>
              <a:tabLst>
                <a:tab algn="l" pos="0"/>
              </a:tabLst>
            </a:pPr>
            <a:fld id="{225E3487-CD36-4055-9D61-79C2BDF0BFDD}"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bg>
      <p:bgPr>
        <a:blipFill rotWithShape="0">
          <a:blip r:embed="rId2"/>
          <a:tile tx="0" ty="0" sx="100000" sy="100000" algn="tl"/>
        </a:blipFill>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525600" y="311400"/>
            <a:ext cx="9463680" cy="1294560"/>
          </a:xfrm>
          <a:prstGeom prst="rect">
            <a:avLst/>
          </a:prstGeom>
          <a:noFill/>
          <a:ln w="0">
            <a:noFill/>
          </a:ln>
        </p:spPr>
        <p:txBody>
          <a:bodyPr numCol="1" spcCol="0" lIns="91440" rIns="91440" tIns="45720" bIns="45720" anchor="ctr">
            <a:noAutofit/>
          </a:bodyPr>
          <a:p>
            <a:pPr indent="0" algn="ctr" defTabSz="457200">
              <a:lnSpc>
                <a:spcPct val="100000"/>
              </a:lnSpc>
              <a:buNone/>
              <a:tabLst>
                <a:tab algn="l" pos="0"/>
              </a:tabLst>
            </a:pPr>
            <a:r>
              <a:rPr b="0" lang="en-US" sz="4400" strike="noStrike" u="none">
                <a:solidFill>
                  <a:schemeClr val="dk1"/>
                </a:solidFill>
                <a:effectLst/>
                <a:uFillTx/>
                <a:latin typeface="Calibri"/>
                <a:ea typeface="ＭＳ Ｐゴシック"/>
              </a:rPr>
              <a:t>Click to edit Master title style</a:t>
            </a:r>
            <a:endParaRPr b="0" lang="en-US" sz="4400" strike="noStrike" u="none">
              <a:solidFill>
                <a:srgbClr val="000000"/>
              </a:solidFill>
              <a:effectLst/>
              <a:uFillTx/>
              <a:latin typeface="Arial"/>
            </a:endParaRPr>
          </a:p>
        </p:txBody>
      </p:sp>
      <p:sp>
        <p:nvSpPr>
          <p:cNvPr id="50" name="PlaceHolder 2"/>
          <p:cNvSpPr>
            <a:spLocks noGrp="1"/>
          </p:cNvSpPr>
          <p:nvPr>
            <p:ph type="body"/>
          </p:nvPr>
        </p:nvSpPr>
        <p:spPr>
          <a:xfrm>
            <a:off x="735840" y="1813680"/>
            <a:ext cx="6536880" cy="5128560"/>
          </a:xfrm>
          <a:prstGeom prst="rect">
            <a:avLst/>
          </a:prstGeom>
          <a:noFill/>
          <a:ln w="0">
            <a:noFill/>
          </a:ln>
        </p:spPr>
        <p:txBody>
          <a:bodyPr numCol="1" spcCol="0" lIns="91440" rIns="91440" tIns="45720" bIns="45720" anchor="t">
            <a:noAutofit/>
          </a:bodyPr>
          <a:p>
            <a:pPr marL="343080" indent="-343080" defTabSz="457200">
              <a:lnSpc>
                <a:spcPct val="100000"/>
              </a:lnSpc>
              <a:spcBef>
                <a:spcPts val="561"/>
              </a:spcBef>
              <a:buClr>
                <a:srgbClr val="000000"/>
              </a:buClr>
              <a:buFont typeface="Arial"/>
              <a:buChar char="•"/>
            </a:pPr>
            <a:r>
              <a:rPr b="0" lang="en-US" sz="2800" strike="noStrike" u="none">
                <a:solidFill>
                  <a:schemeClr val="dk1"/>
                </a:solidFill>
                <a:effectLst/>
                <a:uFillTx/>
                <a:latin typeface="Calibri"/>
                <a:ea typeface="ＭＳ Ｐゴシック"/>
              </a:rPr>
              <a:t>Click to edit Master text styles</a:t>
            </a:r>
            <a:endParaRPr b="0" lang="en-US" sz="2800" strike="noStrike" u="none">
              <a:solidFill>
                <a:srgbClr val="000000"/>
              </a:solidFill>
              <a:effectLst/>
              <a:uFillTx/>
              <a:latin typeface="Arial"/>
            </a:endParaRPr>
          </a:p>
          <a:p>
            <a:pPr lvl="1" marL="743040" indent="-285840" defTabSz="457200">
              <a:lnSpc>
                <a:spcPct val="100000"/>
              </a:lnSpc>
              <a:spcBef>
                <a:spcPts val="479"/>
              </a:spcBef>
              <a:buClr>
                <a:srgbClr val="000000"/>
              </a:buClr>
              <a:buFont typeface="Arial"/>
              <a:buChar char="–"/>
            </a:pPr>
            <a:r>
              <a:rPr b="0" lang="en-US" sz="2400" strike="noStrike" u="none">
                <a:solidFill>
                  <a:schemeClr val="dk1"/>
                </a:solidFill>
                <a:effectLst/>
                <a:uFillTx/>
                <a:latin typeface="Calibri"/>
                <a:ea typeface="ＭＳ Ｐゴシック"/>
              </a:rPr>
              <a:t>Second level</a:t>
            </a:r>
            <a:endParaRPr b="0" lang="en-US" sz="2400" strike="noStrike" u="none">
              <a:solidFill>
                <a:srgbClr val="000000"/>
              </a:solidFill>
              <a:effectLst/>
              <a:uFillTx/>
              <a:latin typeface="Arial"/>
            </a:endParaRPr>
          </a:p>
          <a:p>
            <a:pPr lvl="2" marL="1143000" indent="-22860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ea typeface="ＭＳ Ｐゴシック"/>
              </a:rPr>
              <a:t>Third level</a:t>
            </a:r>
            <a:endParaRPr b="0" lang="en-US" sz="2000" strike="noStrike" u="none">
              <a:solidFill>
                <a:srgbClr val="000000"/>
              </a:solidFill>
              <a:effectLst/>
              <a:uFillTx/>
              <a:latin typeface="Arial"/>
            </a:endParaRPr>
          </a:p>
          <a:p>
            <a:pPr lvl="3" marL="1600200" indent="-228600" defTabSz="457200">
              <a:lnSpc>
                <a:spcPct val="100000"/>
              </a:lnSpc>
              <a:spcBef>
                <a:spcPts val="360"/>
              </a:spcBef>
              <a:buClr>
                <a:srgbClr val="000000"/>
              </a:buClr>
              <a:buFont typeface="Arial"/>
              <a:buChar char="–"/>
            </a:pPr>
            <a:r>
              <a:rPr b="0" lang="en-US" sz="1800" strike="noStrike" u="none">
                <a:solidFill>
                  <a:schemeClr val="dk1"/>
                </a:solidFill>
                <a:effectLst/>
                <a:uFillTx/>
                <a:latin typeface="Calibri"/>
                <a:ea typeface="ＭＳ Ｐゴシック"/>
              </a:rPr>
              <a:t>Fourth level</a:t>
            </a:r>
            <a:endParaRPr b="0" lang="en-US" sz="1800" strike="noStrike" u="none">
              <a:solidFill>
                <a:srgbClr val="000000"/>
              </a:solidFill>
              <a:effectLst/>
              <a:uFillTx/>
              <a:latin typeface="Arial"/>
            </a:endParaRPr>
          </a:p>
          <a:p>
            <a:pPr lvl="4" marL="2057400" indent="-228600" defTabSz="457200">
              <a:lnSpc>
                <a:spcPct val="100000"/>
              </a:lnSpc>
              <a:spcBef>
                <a:spcPts val="360"/>
              </a:spcBef>
              <a:buClr>
                <a:srgbClr val="000000"/>
              </a:buClr>
              <a:buFont typeface="Arial"/>
              <a:buChar char="»"/>
            </a:pPr>
            <a:r>
              <a:rPr b="0" lang="en-US" sz="1800" strike="noStrike" u="none">
                <a:solidFill>
                  <a:schemeClr val="dk1"/>
                </a:solidFill>
                <a:effectLst/>
                <a:uFillTx/>
                <a:latin typeface="Calibri"/>
                <a:ea typeface="ＭＳ Ｐゴシック"/>
              </a:rPr>
              <a:t>Fifth level</a:t>
            </a:r>
            <a:endParaRPr b="0" lang="en-US" sz="1800" strike="noStrike" u="none">
              <a:solidFill>
                <a:srgbClr val="000000"/>
              </a:solidFill>
              <a:effectLst/>
              <a:uFillTx/>
              <a:latin typeface="Arial"/>
            </a:endParaRPr>
          </a:p>
        </p:txBody>
      </p:sp>
      <p:sp>
        <p:nvSpPr>
          <p:cNvPr id="51" name="PlaceHolder 3"/>
          <p:cNvSpPr>
            <a:spLocks noGrp="1"/>
          </p:cNvSpPr>
          <p:nvPr>
            <p:ph type="body"/>
          </p:nvPr>
        </p:nvSpPr>
        <p:spPr>
          <a:xfrm>
            <a:off x="7448400" y="1813680"/>
            <a:ext cx="6536880" cy="5128560"/>
          </a:xfrm>
          <a:prstGeom prst="rect">
            <a:avLst/>
          </a:prstGeom>
          <a:noFill/>
          <a:ln w="0">
            <a:noFill/>
          </a:ln>
        </p:spPr>
        <p:txBody>
          <a:bodyPr numCol="1" spcCol="0" lIns="91440" rIns="91440" tIns="45720" bIns="45720" anchor="t">
            <a:noAutofit/>
          </a:bodyPr>
          <a:p>
            <a:pPr marL="343080" indent="-343080" defTabSz="457200">
              <a:lnSpc>
                <a:spcPct val="100000"/>
              </a:lnSpc>
              <a:spcBef>
                <a:spcPts val="561"/>
              </a:spcBef>
              <a:buClr>
                <a:srgbClr val="000000"/>
              </a:buClr>
              <a:buFont typeface="Arial"/>
              <a:buChar char="•"/>
            </a:pPr>
            <a:r>
              <a:rPr b="0" lang="en-US" sz="2800" strike="noStrike" u="none">
                <a:solidFill>
                  <a:schemeClr val="dk1"/>
                </a:solidFill>
                <a:effectLst/>
                <a:uFillTx/>
                <a:latin typeface="Calibri"/>
                <a:ea typeface="ＭＳ Ｐゴシック"/>
              </a:rPr>
              <a:t>Click to edit Master text styles</a:t>
            </a:r>
            <a:endParaRPr b="0" lang="en-US" sz="2800" strike="noStrike" u="none">
              <a:solidFill>
                <a:srgbClr val="000000"/>
              </a:solidFill>
              <a:effectLst/>
              <a:uFillTx/>
              <a:latin typeface="Arial"/>
            </a:endParaRPr>
          </a:p>
          <a:p>
            <a:pPr lvl="1" marL="743040" indent="-285840" defTabSz="457200">
              <a:lnSpc>
                <a:spcPct val="100000"/>
              </a:lnSpc>
              <a:spcBef>
                <a:spcPts val="479"/>
              </a:spcBef>
              <a:buClr>
                <a:srgbClr val="000000"/>
              </a:buClr>
              <a:buFont typeface="Arial"/>
              <a:buChar char="–"/>
            </a:pPr>
            <a:r>
              <a:rPr b="0" lang="en-US" sz="2400" strike="noStrike" u="none">
                <a:solidFill>
                  <a:schemeClr val="dk1"/>
                </a:solidFill>
                <a:effectLst/>
                <a:uFillTx/>
                <a:latin typeface="Calibri"/>
                <a:ea typeface="ＭＳ Ｐゴシック"/>
              </a:rPr>
              <a:t>Second level</a:t>
            </a:r>
            <a:endParaRPr b="0" lang="en-US" sz="2400" strike="noStrike" u="none">
              <a:solidFill>
                <a:srgbClr val="000000"/>
              </a:solidFill>
              <a:effectLst/>
              <a:uFillTx/>
              <a:latin typeface="Arial"/>
            </a:endParaRPr>
          </a:p>
          <a:p>
            <a:pPr lvl="2" marL="1143000" indent="-22860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ea typeface="ＭＳ Ｐゴシック"/>
              </a:rPr>
              <a:t>Third level</a:t>
            </a:r>
            <a:endParaRPr b="0" lang="en-US" sz="2000" strike="noStrike" u="none">
              <a:solidFill>
                <a:srgbClr val="000000"/>
              </a:solidFill>
              <a:effectLst/>
              <a:uFillTx/>
              <a:latin typeface="Arial"/>
            </a:endParaRPr>
          </a:p>
          <a:p>
            <a:pPr lvl="3" marL="1600200" indent="-228600" defTabSz="457200">
              <a:lnSpc>
                <a:spcPct val="100000"/>
              </a:lnSpc>
              <a:spcBef>
                <a:spcPts val="360"/>
              </a:spcBef>
              <a:buClr>
                <a:srgbClr val="000000"/>
              </a:buClr>
              <a:buFont typeface="Arial"/>
              <a:buChar char="–"/>
            </a:pPr>
            <a:r>
              <a:rPr b="0" lang="en-US" sz="1800" strike="noStrike" u="none">
                <a:solidFill>
                  <a:schemeClr val="dk1"/>
                </a:solidFill>
                <a:effectLst/>
                <a:uFillTx/>
                <a:latin typeface="Calibri"/>
                <a:ea typeface="ＭＳ Ｐゴシック"/>
              </a:rPr>
              <a:t>Fourth level</a:t>
            </a:r>
            <a:endParaRPr b="0" lang="en-US" sz="1800" strike="noStrike" u="none">
              <a:solidFill>
                <a:srgbClr val="000000"/>
              </a:solidFill>
              <a:effectLst/>
              <a:uFillTx/>
              <a:latin typeface="Arial"/>
            </a:endParaRPr>
          </a:p>
          <a:p>
            <a:pPr lvl="4" marL="2057400" indent="-228600" defTabSz="457200">
              <a:lnSpc>
                <a:spcPct val="100000"/>
              </a:lnSpc>
              <a:spcBef>
                <a:spcPts val="360"/>
              </a:spcBef>
              <a:buClr>
                <a:srgbClr val="000000"/>
              </a:buClr>
              <a:buFont typeface="Arial"/>
              <a:buChar char="»"/>
            </a:pPr>
            <a:r>
              <a:rPr b="0" lang="en-US" sz="1800" strike="noStrike" u="none">
                <a:solidFill>
                  <a:schemeClr val="dk1"/>
                </a:solidFill>
                <a:effectLst/>
                <a:uFillTx/>
                <a:latin typeface="Calibri"/>
                <a:ea typeface="ＭＳ Ｐゴシック"/>
              </a:rPr>
              <a:t>Fifth level</a:t>
            </a:r>
            <a:endParaRPr b="0" lang="en-US" sz="1800" strike="noStrike" u="none">
              <a:solidFill>
                <a:srgbClr val="000000"/>
              </a:solidFill>
              <a:effectLst/>
              <a:uFillTx/>
              <a:latin typeface="Arial"/>
            </a:endParaRPr>
          </a:p>
        </p:txBody>
      </p:sp>
      <p:sp>
        <p:nvSpPr>
          <p:cNvPr id="52" name="PlaceHolder 4"/>
          <p:cNvSpPr>
            <a:spLocks noGrp="1"/>
          </p:cNvSpPr>
          <p:nvPr>
            <p:ph type="dt" idx="31"/>
          </p:nvPr>
        </p:nvSpPr>
        <p:spPr>
          <a:xfrm>
            <a:off x="525600" y="7203960"/>
            <a:ext cx="2453400" cy="412920"/>
          </a:xfrm>
          <a:prstGeom prst="rect">
            <a:avLst/>
          </a:prstGeom>
          <a:noFill/>
          <a:ln w="0">
            <a:noFill/>
          </a:ln>
        </p:spPr>
        <p:txBody>
          <a:bodyPr lIns="91440" rIns="91440" tIns="45720" bIns="45720" anchor="ctr">
            <a:noAutofit/>
          </a:bodyPr>
          <a:lstStyle>
            <a:lvl1pPr indent="0"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defTabSz="457200">
              <a:lnSpc>
                <a:spcPct val="100000"/>
              </a:lnSpc>
              <a:buNone/>
              <a:tabLst>
                <a:tab algn="l" pos="0"/>
              </a:tabLst>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53" name="PlaceHolder 5"/>
          <p:cNvSpPr>
            <a:spLocks noGrp="1"/>
          </p:cNvSpPr>
          <p:nvPr>
            <p:ph type="ftr" idx="32"/>
          </p:nvPr>
        </p:nvSpPr>
        <p:spPr>
          <a:xfrm>
            <a:off x="3592440" y="7203960"/>
            <a:ext cx="3329640" cy="4129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54" name="PlaceHolder 6"/>
          <p:cNvSpPr>
            <a:spLocks noGrp="1"/>
          </p:cNvSpPr>
          <p:nvPr>
            <p:ph type="sldNum" idx="33"/>
          </p:nvPr>
        </p:nvSpPr>
        <p:spPr>
          <a:xfrm>
            <a:off x="7535880" y="7203960"/>
            <a:ext cx="2453400" cy="4129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algn="r" defTabSz="457200">
              <a:lnSpc>
                <a:spcPct val="100000"/>
              </a:lnSpc>
              <a:buNone/>
              <a:tabLst>
                <a:tab algn="l" pos="0"/>
              </a:tabLst>
            </a:pPr>
            <a:fld id="{EC76CEAE-FE3E-4BA6-B902-C83C2B98EBBE}"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bg>
      <p:bgPr>
        <a:blipFill rotWithShape="0">
          <a:blip r:embed="rId2"/>
          <a:tile tx="0" ty="0" sx="100000" sy="100000" algn="tl"/>
        </a:blipFill>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525960" y="311400"/>
            <a:ext cx="9463320" cy="1294560"/>
          </a:xfrm>
          <a:prstGeom prst="rect">
            <a:avLst/>
          </a:prstGeom>
          <a:noFill/>
          <a:ln w="0">
            <a:noFill/>
          </a:ln>
        </p:spPr>
        <p:txBody>
          <a:bodyPr numCol="1" spcCol="0" lIns="91440" rIns="91440" tIns="45720" bIns="45720" anchor="ctr">
            <a:noAutofit/>
          </a:bodyPr>
          <a:p>
            <a:pPr indent="0" algn="ctr" defTabSz="457200">
              <a:lnSpc>
                <a:spcPct val="100000"/>
              </a:lnSpc>
              <a:buNone/>
              <a:tabLst>
                <a:tab algn="l" pos="0"/>
              </a:tabLst>
            </a:pPr>
            <a:r>
              <a:rPr b="0" lang="en-US" sz="4400" strike="noStrike" u="none">
                <a:solidFill>
                  <a:schemeClr val="dk1"/>
                </a:solidFill>
                <a:effectLst/>
                <a:uFillTx/>
                <a:latin typeface="Calibri"/>
                <a:ea typeface="ＭＳ Ｐゴシック"/>
              </a:rPr>
              <a:t>Click to edit Master title style</a:t>
            </a:r>
            <a:endParaRPr b="0" lang="en-US" sz="4400" strike="noStrike" u="none">
              <a:solidFill>
                <a:srgbClr val="000000"/>
              </a:solidFill>
              <a:effectLst/>
              <a:uFillTx/>
              <a:latin typeface="Arial"/>
            </a:endParaRPr>
          </a:p>
        </p:txBody>
      </p:sp>
      <p:sp>
        <p:nvSpPr>
          <p:cNvPr id="56" name="PlaceHolder 2"/>
          <p:cNvSpPr>
            <a:spLocks noGrp="1"/>
          </p:cNvSpPr>
          <p:nvPr>
            <p:ph type="body"/>
          </p:nvPr>
        </p:nvSpPr>
        <p:spPr>
          <a:xfrm>
            <a:off x="525960" y="1739880"/>
            <a:ext cx="4645440" cy="724320"/>
          </a:xfrm>
          <a:prstGeom prst="rect">
            <a:avLst/>
          </a:prstGeom>
          <a:noFill/>
          <a:ln w="0">
            <a:noFill/>
          </a:ln>
        </p:spPr>
        <p:txBody>
          <a:bodyPr numCol="1" spcCol="0" lIns="91440" rIns="91440" tIns="45720" bIns="45720" anchor="b">
            <a:noAutofit/>
          </a:bodyPr>
          <a:p>
            <a:pPr indent="0" defTabSz="457200">
              <a:lnSpc>
                <a:spcPct val="100000"/>
              </a:lnSpc>
              <a:spcBef>
                <a:spcPts val="479"/>
              </a:spcBef>
              <a:buNone/>
              <a:tabLst>
                <a:tab algn="l" pos="0"/>
              </a:tabLst>
            </a:pPr>
            <a:r>
              <a:rPr b="1" lang="en-US" sz="2400" strike="noStrike" u="none">
                <a:solidFill>
                  <a:schemeClr val="dk1"/>
                </a:solidFill>
                <a:effectLst/>
                <a:uFillTx/>
                <a:latin typeface="Calibri"/>
                <a:ea typeface="ＭＳ Ｐゴシック"/>
              </a:rPr>
              <a:t>Click to edit Master text styles</a:t>
            </a:r>
            <a:endParaRPr b="0" lang="en-US" sz="2400" strike="noStrike" u="none">
              <a:solidFill>
                <a:srgbClr val="000000"/>
              </a:solidFill>
              <a:effectLst/>
              <a:uFillTx/>
              <a:latin typeface="Arial"/>
            </a:endParaRPr>
          </a:p>
        </p:txBody>
      </p:sp>
      <p:sp>
        <p:nvSpPr>
          <p:cNvPr id="57" name="PlaceHolder 3"/>
          <p:cNvSpPr>
            <a:spLocks noGrp="1"/>
          </p:cNvSpPr>
          <p:nvPr>
            <p:ph type="body"/>
          </p:nvPr>
        </p:nvSpPr>
        <p:spPr>
          <a:xfrm>
            <a:off x="525960" y="2464920"/>
            <a:ext cx="4645440" cy="4477320"/>
          </a:xfrm>
          <a:prstGeom prst="rect">
            <a:avLst/>
          </a:prstGeom>
          <a:noFill/>
          <a:ln w="0">
            <a:noFill/>
          </a:ln>
        </p:spPr>
        <p:txBody>
          <a:bodyPr numCol="1" spcCol="0" lIns="91440" rIns="91440" tIns="45720" bIns="45720" anchor="t">
            <a:noAutofit/>
          </a:bodyPr>
          <a:p>
            <a:pPr marL="343080" indent="-343080" defTabSz="457200">
              <a:lnSpc>
                <a:spcPct val="100000"/>
              </a:lnSpc>
              <a:spcBef>
                <a:spcPts val="479"/>
              </a:spcBef>
              <a:buClr>
                <a:srgbClr val="000000"/>
              </a:buClr>
              <a:buFont typeface="Arial"/>
              <a:buChar char="•"/>
            </a:pPr>
            <a:r>
              <a:rPr b="0" lang="en-US" sz="2400" strike="noStrike" u="none">
                <a:solidFill>
                  <a:schemeClr val="dk1"/>
                </a:solidFill>
                <a:effectLst/>
                <a:uFillTx/>
                <a:latin typeface="Calibri"/>
                <a:ea typeface="ＭＳ Ｐゴシック"/>
              </a:rPr>
              <a:t>Click to edit Master text styles</a:t>
            </a:r>
            <a:endParaRPr b="0" lang="en-US" sz="2400" strike="noStrike" u="none">
              <a:solidFill>
                <a:srgbClr val="000000"/>
              </a:solidFill>
              <a:effectLst/>
              <a:uFillTx/>
              <a:latin typeface="Arial"/>
            </a:endParaRPr>
          </a:p>
          <a:p>
            <a:pPr lvl="1" marL="743040" indent="-28584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ea typeface="ＭＳ Ｐゴシック"/>
              </a:rPr>
              <a:t>Second level</a:t>
            </a:r>
            <a:endParaRPr b="0" lang="en-US" sz="2000" strike="noStrike" u="none">
              <a:solidFill>
                <a:srgbClr val="000000"/>
              </a:solidFill>
              <a:effectLst/>
              <a:uFillTx/>
              <a:latin typeface="Arial"/>
            </a:endParaRPr>
          </a:p>
          <a:p>
            <a:pPr lvl="2" marL="1143000" indent="-228600" defTabSz="457200">
              <a:lnSpc>
                <a:spcPct val="100000"/>
              </a:lnSpc>
              <a:spcBef>
                <a:spcPts val="360"/>
              </a:spcBef>
              <a:buClr>
                <a:srgbClr val="000000"/>
              </a:buClr>
              <a:buFont typeface="Arial"/>
              <a:buChar char="•"/>
            </a:pPr>
            <a:r>
              <a:rPr b="0" lang="en-US" sz="1800" strike="noStrike" u="none">
                <a:solidFill>
                  <a:schemeClr val="dk1"/>
                </a:solidFill>
                <a:effectLst/>
                <a:uFillTx/>
                <a:latin typeface="Calibri"/>
                <a:ea typeface="ＭＳ Ｐゴシック"/>
              </a:rPr>
              <a:t>Third level</a:t>
            </a:r>
            <a:endParaRPr b="0" lang="en-US" sz="1800" strike="noStrike" u="none">
              <a:solidFill>
                <a:srgbClr val="000000"/>
              </a:solidFill>
              <a:effectLst/>
              <a:uFillTx/>
              <a:latin typeface="Arial"/>
            </a:endParaRPr>
          </a:p>
          <a:p>
            <a:pPr lvl="3" marL="1600200" indent="-228600" defTabSz="457200">
              <a:lnSpc>
                <a:spcPct val="100000"/>
              </a:lnSpc>
              <a:spcBef>
                <a:spcPts val="320"/>
              </a:spcBef>
              <a:buClr>
                <a:srgbClr val="000000"/>
              </a:buClr>
              <a:buFont typeface="Arial"/>
              <a:buChar char="–"/>
            </a:pPr>
            <a:r>
              <a:rPr b="0" lang="en-US" sz="1600" strike="noStrike" u="none">
                <a:solidFill>
                  <a:schemeClr val="dk1"/>
                </a:solidFill>
                <a:effectLst/>
                <a:uFillTx/>
                <a:latin typeface="Calibri"/>
                <a:ea typeface="ＭＳ Ｐゴシック"/>
              </a:rPr>
              <a:t>Fourth level</a:t>
            </a:r>
            <a:endParaRPr b="0" lang="en-US" sz="1600" strike="noStrike" u="none">
              <a:solidFill>
                <a:srgbClr val="000000"/>
              </a:solidFill>
              <a:effectLst/>
              <a:uFillTx/>
              <a:latin typeface="Arial"/>
            </a:endParaRPr>
          </a:p>
          <a:p>
            <a:pPr lvl="4" marL="2057400" indent="-228600" defTabSz="457200">
              <a:lnSpc>
                <a:spcPct val="100000"/>
              </a:lnSpc>
              <a:spcBef>
                <a:spcPts val="320"/>
              </a:spcBef>
              <a:buClr>
                <a:srgbClr val="000000"/>
              </a:buClr>
              <a:buFont typeface="Arial"/>
              <a:buChar char="»"/>
            </a:pPr>
            <a:r>
              <a:rPr b="0" lang="en-US" sz="1600" strike="noStrike" u="none">
                <a:solidFill>
                  <a:schemeClr val="dk1"/>
                </a:solidFill>
                <a:effectLst/>
                <a:uFillTx/>
                <a:latin typeface="Calibri"/>
                <a:ea typeface="ＭＳ Ｐゴシック"/>
              </a:rPr>
              <a:t>Fifth level</a:t>
            </a:r>
            <a:endParaRPr b="0" lang="en-US" sz="1600" strike="noStrike" u="none">
              <a:solidFill>
                <a:srgbClr val="000000"/>
              </a:solidFill>
              <a:effectLst/>
              <a:uFillTx/>
              <a:latin typeface="Arial"/>
            </a:endParaRPr>
          </a:p>
        </p:txBody>
      </p:sp>
      <p:sp>
        <p:nvSpPr>
          <p:cNvPr id="58" name="PlaceHolder 4"/>
          <p:cNvSpPr>
            <a:spLocks noGrp="1"/>
          </p:cNvSpPr>
          <p:nvPr>
            <p:ph type="body"/>
          </p:nvPr>
        </p:nvSpPr>
        <p:spPr>
          <a:xfrm>
            <a:off x="5341680" y="1739880"/>
            <a:ext cx="4647240" cy="724320"/>
          </a:xfrm>
          <a:prstGeom prst="rect">
            <a:avLst/>
          </a:prstGeom>
          <a:noFill/>
          <a:ln w="0">
            <a:noFill/>
          </a:ln>
        </p:spPr>
        <p:txBody>
          <a:bodyPr numCol="1" spcCol="0" lIns="91440" rIns="91440" tIns="45720" bIns="45720" anchor="b">
            <a:noAutofit/>
          </a:bodyPr>
          <a:p>
            <a:pPr indent="0" defTabSz="457200">
              <a:lnSpc>
                <a:spcPct val="100000"/>
              </a:lnSpc>
              <a:spcBef>
                <a:spcPts val="479"/>
              </a:spcBef>
              <a:buNone/>
              <a:tabLst>
                <a:tab algn="l" pos="0"/>
              </a:tabLst>
            </a:pPr>
            <a:r>
              <a:rPr b="1" lang="en-US" sz="2400" strike="noStrike" u="none">
                <a:solidFill>
                  <a:schemeClr val="dk1"/>
                </a:solidFill>
                <a:effectLst/>
                <a:uFillTx/>
                <a:latin typeface="Calibri"/>
                <a:ea typeface="ＭＳ Ｐゴシック"/>
              </a:rPr>
              <a:t>Click to edit Master text styles</a:t>
            </a:r>
            <a:endParaRPr b="0" lang="en-US" sz="2400" strike="noStrike" u="none">
              <a:solidFill>
                <a:srgbClr val="000000"/>
              </a:solidFill>
              <a:effectLst/>
              <a:uFillTx/>
              <a:latin typeface="Arial"/>
            </a:endParaRPr>
          </a:p>
        </p:txBody>
      </p:sp>
      <p:sp>
        <p:nvSpPr>
          <p:cNvPr id="59" name="PlaceHolder 5"/>
          <p:cNvSpPr>
            <a:spLocks noGrp="1"/>
          </p:cNvSpPr>
          <p:nvPr>
            <p:ph type="body"/>
          </p:nvPr>
        </p:nvSpPr>
        <p:spPr>
          <a:xfrm>
            <a:off x="5341680" y="2464920"/>
            <a:ext cx="4647240" cy="4477320"/>
          </a:xfrm>
          <a:prstGeom prst="rect">
            <a:avLst/>
          </a:prstGeom>
          <a:noFill/>
          <a:ln w="0">
            <a:noFill/>
          </a:ln>
        </p:spPr>
        <p:txBody>
          <a:bodyPr numCol="1" spcCol="0" lIns="91440" rIns="91440" tIns="45720" bIns="45720" anchor="t">
            <a:noAutofit/>
          </a:bodyPr>
          <a:p>
            <a:pPr marL="343080" indent="-343080" defTabSz="457200">
              <a:lnSpc>
                <a:spcPct val="100000"/>
              </a:lnSpc>
              <a:spcBef>
                <a:spcPts val="479"/>
              </a:spcBef>
              <a:buClr>
                <a:srgbClr val="000000"/>
              </a:buClr>
              <a:buFont typeface="Arial"/>
              <a:buChar char="•"/>
            </a:pPr>
            <a:r>
              <a:rPr b="0" lang="en-US" sz="2400" strike="noStrike" u="none">
                <a:solidFill>
                  <a:schemeClr val="dk1"/>
                </a:solidFill>
                <a:effectLst/>
                <a:uFillTx/>
                <a:latin typeface="Calibri"/>
                <a:ea typeface="ＭＳ Ｐゴシック"/>
              </a:rPr>
              <a:t>Click to edit Master text styles</a:t>
            </a:r>
            <a:endParaRPr b="0" lang="en-US" sz="2400" strike="noStrike" u="none">
              <a:solidFill>
                <a:srgbClr val="000000"/>
              </a:solidFill>
              <a:effectLst/>
              <a:uFillTx/>
              <a:latin typeface="Arial"/>
            </a:endParaRPr>
          </a:p>
          <a:p>
            <a:pPr lvl="1" marL="743040" indent="-28584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ea typeface="ＭＳ Ｐゴシック"/>
              </a:rPr>
              <a:t>Second level</a:t>
            </a:r>
            <a:endParaRPr b="0" lang="en-US" sz="2000" strike="noStrike" u="none">
              <a:solidFill>
                <a:srgbClr val="000000"/>
              </a:solidFill>
              <a:effectLst/>
              <a:uFillTx/>
              <a:latin typeface="Arial"/>
            </a:endParaRPr>
          </a:p>
          <a:p>
            <a:pPr lvl="2" marL="1143000" indent="-228600" defTabSz="457200">
              <a:lnSpc>
                <a:spcPct val="100000"/>
              </a:lnSpc>
              <a:spcBef>
                <a:spcPts val="360"/>
              </a:spcBef>
              <a:buClr>
                <a:srgbClr val="000000"/>
              </a:buClr>
              <a:buFont typeface="Arial"/>
              <a:buChar char="•"/>
            </a:pPr>
            <a:r>
              <a:rPr b="0" lang="en-US" sz="1800" strike="noStrike" u="none">
                <a:solidFill>
                  <a:schemeClr val="dk1"/>
                </a:solidFill>
                <a:effectLst/>
                <a:uFillTx/>
                <a:latin typeface="Calibri"/>
                <a:ea typeface="ＭＳ Ｐゴシック"/>
              </a:rPr>
              <a:t>Third level</a:t>
            </a:r>
            <a:endParaRPr b="0" lang="en-US" sz="1800" strike="noStrike" u="none">
              <a:solidFill>
                <a:srgbClr val="000000"/>
              </a:solidFill>
              <a:effectLst/>
              <a:uFillTx/>
              <a:latin typeface="Arial"/>
            </a:endParaRPr>
          </a:p>
          <a:p>
            <a:pPr lvl="3" marL="1600200" indent="-228600" defTabSz="457200">
              <a:lnSpc>
                <a:spcPct val="100000"/>
              </a:lnSpc>
              <a:spcBef>
                <a:spcPts val="320"/>
              </a:spcBef>
              <a:buClr>
                <a:srgbClr val="000000"/>
              </a:buClr>
              <a:buFont typeface="Arial"/>
              <a:buChar char="–"/>
            </a:pPr>
            <a:r>
              <a:rPr b="0" lang="en-US" sz="1600" strike="noStrike" u="none">
                <a:solidFill>
                  <a:schemeClr val="dk1"/>
                </a:solidFill>
                <a:effectLst/>
                <a:uFillTx/>
                <a:latin typeface="Calibri"/>
                <a:ea typeface="ＭＳ Ｐゴシック"/>
              </a:rPr>
              <a:t>Fourth level</a:t>
            </a:r>
            <a:endParaRPr b="0" lang="en-US" sz="1600" strike="noStrike" u="none">
              <a:solidFill>
                <a:srgbClr val="000000"/>
              </a:solidFill>
              <a:effectLst/>
              <a:uFillTx/>
              <a:latin typeface="Arial"/>
            </a:endParaRPr>
          </a:p>
          <a:p>
            <a:pPr lvl="4" marL="2057400" indent="-228600" defTabSz="457200">
              <a:lnSpc>
                <a:spcPct val="100000"/>
              </a:lnSpc>
              <a:spcBef>
                <a:spcPts val="320"/>
              </a:spcBef>
              <a:buClr>
                <a:srgbClr val="000000"/>
              </a:buClr>
              <a:buFont typeface="Arial"/>
              <a:buChar char="»"/>
            </a:pPr>
            <a:r>
              <a:rPr b="0" lang="en-US" sz="1600" strike="noStrike" u="none">
                <a:solidFill>
                  <a:schemeClr val="dk1"/>
                </a:solidFill>
                <a:effectLst/>
                <a:uFillTx/>
                <a:latin typeface="Calibri"/>
                <a:ea typeface="ＭＳ Ｐゴシック"/>
              </a:rPr>
              <a:t>Fifth level</a:t>
            </a:r>
            <a:endParaRPr b="0" lang="en-US" sz="1600" strike="noStrike" u="none">
              <a:solidFill>
                <a:srgbClr val="000000"/>
              </a:solidFill>
              <a:effectLst/>
              <a:uFillTx/>
              <a:latin typeface="Arial"/>
            </a:endParaRPr>
          </a:p>
        </p:txBody>
      </p:sp>
      <p:sp>
        <p:nvSpPr>
          <p:cNvPr id="60" name="PlaceHolder 6"/>
          <p:cNvSpPr>
            <a:spLocks noGrp="1"/>
          </p:cNvSpPr>
          <p:nvPr>
            <p:ph type="dt" idx="34"/>
          </p:nvPr>
        </p:nvSpPr>
        <p:spPr>
          <a:xfrm>
            <a:off x="525600" y="7203960"/>
            <a:ext cx="2453400" cy="412920"/>
          </a:xfrm>
          <a:prstGeom prst="rect">
            <a:avLst/>
          </a:prstGeom>
          <a:noFill/>
          <a:ln w="0">
            <a:noFill/>
          </a:ln>
        </p:spPr>
        <p:txBody>
          <a:bodyPr lIns="91440" rIns="91440" tIns="45720" bIns="45720" anchor="ctr">
            <a:noAutofit/>
          </a:bodyPr>
          <a:lstStyle>
            <a:lvl1pPr indent="0"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defTabSz="457200">
              <a:lnSpc>
                <a:spcPct val="100000"/>
              </a:lnSpc>
              <a:buNone/>
              <a:tabLst>
                <a:tab algn="l" pos="0"/>
              </a:tabLst>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61" name="PlaceHolder 7"/>
          <p:cNvSpPr>
            <a:spLocks noGrp="1"/>
          </p:cNvSpPr>
          <p:nvPr>
            <p:ph type="ftr" idx="35"/>
          </p:nvPr>
        </p:nvSpPr>
        <p:spPr>
          <a:xfrm>
            <a:off x="3592440" y="7203960"/>
            <a:ext cx="3329640" cy="4129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62" name="PlaceHolder 8"/>
          <p:cNvSpPr>
            <a:spLocks noGrp="1"/>
          </p:cNvSpPr>
          <p:nvPr>
            <p:ph type="sldNum" idx="36"/>
          </p:nvPr>
        </p:nvSpPr>
        <p:spPr>
          <a:xfrm>
            <a:off x="7535880" y="7203960"/>
            <a:ext cx="2453400" cy="4129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trike="noStrike" u="none">
                <a:solidFill>
                  <a:schemeClr val="dk1">
                    <a:tint val="75000"/>
                  </a:schemeClr>
                </a:solidFill>
                <a:effectLst/>
                <a:uFillTx/>
                <a:latin typeface="Calibri"/>
              </a:defRPr>
            </a:lvl1pPr>
          </a:lstStyle>
          <a:p>
            <a:pPr indent="0" algn="r" defTabSz="457200">
              <a:lnSpc>
                <a:spcPct val="100000"/>
              </a:lnSpc>
              <a:buNone/>
              <a:tabLst>
                <a:tab algn="l" pos="0"/>
              </a:tabLst>
            </a:pPr>
            <a:fld id="{99D4392C-F063-4A5C-9242-C6CF3B54AA3D}"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3.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9.xml"/>
</Relationships>
</file>

<file path=ppt/slides/_rels/slide4.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jpeg"/><Relationship Id="rId3" Type="http://schemas.openxmlformats.org/officeDocument/2006/relationships/slideLayout" Target="../slideLayouts/slideLayout6.xml"/>
</Relationships>
</file>

<file path=ppt/slides/_rels/slide5.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jpeg"/><Relationship Id="rId3" Type="http://schemas.openxmlformats.org/officeDocument/2006/relationships/slideLayout" Target="../slideLayouts/slideLayout6.xml"/>
</Relationships>
</file>

<file path=ppt/slides/_rels/slide6.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6.xml"/>
</Relationships>
</file>

<file path=ppt/slides/_rels/slide7.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6.xml"/>
</Relationships>
</file>

<file path=ppt/slides/_rels/slide8.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6.xml"/>
</Relationships>
</file>

<file path=ppt/slides/_rels/slide9.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6.xml"/>
</Relationships>
</file>

<file path=ppt/slides/_rels/slide10.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6.xml"/>
</Relationships>
</file>

<file path=ppt/slides/_rels/slide11.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6.xml"/>
</Relationships>
</file>

<file path=ppt/slides/_rels/slide12.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6.xml"/>
</Relationships>
</file>

<file path=ppt/slides/_rels/slide13.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6.xml"/>
</Relationships>
</file>

<file path=ppt/slides/_rels/slide14.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6.xml"/>
</Relationships>
</file>

<file path=ppt/slides/_rels/slide15.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9.xml"/>
</Relationships>
</file>

<file path=ppt/slides/_rels/slide16.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9.xml"/>
</Relationships>
</file>

<file path=ppt/slides/_rels/slide17.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6.xml"/>
</Relationships>
</file>

<file path=ppt/slides/_rels/slide18.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slideLayout" Target="../slideLayouts/slideLayout9.xml"/>
</Relationships>
</file>

<file path=ppt/slides/_rels/slide19.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slideLayout" Target="../slideLayouts/slideLayout9.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2.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9.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5.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slideLayout" Target="../slideLayouts/slideLayout9.xml"/>
</Relationships>
</file>

<file path=ppt/slides/_rels/slide26.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slideLayout" Target="../slideLayouts/slideLayout9.xml"/>
</Relationships>
</file>

<file path=ppt/slides/_rels/slide27.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9.xml"/>
</Relationships>
</file>

<file path=ppt/slides/_rels/slide28.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image" Target="../media/image26.jpeg"/><Relationship Id="rId3" Type="http://schemas.openxmlformats.org/officeDocument/2006/relationships/slideLayout" Target="../slideLayouts/slideLayout6.xml"/>
</Relationships>
</file>

<file path=ppt/slides/_rels/slide29.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slideLayout" Target="../slideLayouts/slideLayout6.xml"/>
</Relationships>
</file>

<file path=ppt/slides/_rels/slide30.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slideLayout" Target="../slideLayouts/slideLayout9.xml"/>
</Relationships>
</file>

<file path=ppt/slides/_rels/slide31.xml.rels><?xml version="1.0" encoding="UTF-8"?>
<Relationships xmlns="http://schemas.openxmlformats.org/package/2006/relationships"><Relationship Id="rId1" Type="http://schemas.openxmlformats.org/officeDocument/2006/relationships/image" Target="../media/image29.jpeg"/><Relationship Id="rId2" Type="http://schemas.openxmlformats.org/officeDocument/2006/relationships/slideLayout" Target="../slideLayouts/slideLayout6.xml"/>
</Relationships>
</file>

<file path=ppt/slides/_rels/slide32.xml.rels><?xml version="1.0" encoding="UTF-8"?>
<Relationships xmlns="http://schemas.openxmlformats.org/package/2006/relationships"><Relationship Id="rId1" Type="http://schemas.openxmlformats.org/officeDocument/2006/relationships/image" Target="../media/image30.jpeg"/><Relationship Id="rId2" Type="http://schemas.openxmlformats.org/officeDocument/2006/relationships/slideLayout" Target="../slideLayouts/slideLayout6.xml"/>
</Relationships>
</file>

<file path=ppt/slides/_rels/slide33.xml.rels><?xml version="1.0" encoding="UTF-8"?>
<Relationships xmlns="http://schemas.openxmlformats.org/package/2006/relationships"><Relationship Id="rId1" Type="http://schemas.openxmlformats.org/officeDocument/2006/relationships/image" Target="../media/image30.jpeg"/><Relationship Id="rId2" Type="http://schemas.openxmlformats.org/officeDocument/2006/relationships/slideLayout" Target="../slideLayouts/slideLayout6.xml"/>
</Relationships>
</file>

<file path=ppt/slides/_rels/slide34.xml.rels><?xml version="1.0" encoding="UTF-8"?>
<Relationships xmlns="http://schemas.openxmlformats.org/package/2006/relationships"><Relationship Id="rId1" Type="http://schemas.openxmlformats.org/officeDocument/2006/relationships/image" Target="../media/image31.jpeg"/><Relationship Id="rId2" Type="http://schemas.openxmlformats.org/officeDocument/2006/relationships/hyperlink" Target="mailto:https://decolonialatlas.wordpress.com/2017/10/25/bioregions-of-north-america/" TargetMode="External"/><Relationship Id="rId3" Type="http://schemas.openxmlformats.org/officeDocument/2006/relationships/slideLayout" Target="../slideLayouts/slideLayout6.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36.xml.rels><?xml version="1.0" encoding="UTF-8"?>
<Relationships xmlns="http://schemas.openxmlformats.org/package/2006/relationships"><Relationship Id="rId1" Type="http://schemas.openxmlformats.org/officeDocument/2006/relationships/image" Target="../media/image32.jpeg"/><Relationship Id="rId2" Type="http://schemas.openxmlformats.org/officeDocument/2006/relationships/slideLayout" Target="../slideLayouts/slideLayout6.xml"/>
</Relationships>
</file>

<file path=ppt/slides/_rels/slide37.xml.rels><?xml version="1.0" encoding="UTF-8"?>
<Relationships xmlns="http://schemas.openxmlformats.org/package/2006/relationships"><Relationship Id="rId1" Type="http://schemas.openxmlformats.org/officeDocument/2006/relationships/image" Target="../media/image33.jpeg"/><Relationship Id="rId2" Type="http://schemas.openxmlformats.org/officeDocument/2006/relationships/slideLayout" Target="../slideLayouts/slideLayout6.xml"/>
</Relationships>
</file>

<file path=ppt/slides/_rels/slide38.xml.rels><?xml version="1.0" encoding="UTF-8"?>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6.xml"/>
</Relationships>
</file>

<file path=ppt/slides/_rels/slide39.xml.rels><?xml version="1.0" encoding="UTF-8"?>
<Relationships xmlns="http://schemas.openxmlformats.org/package/2006/relationships"><Relationship Id="rId1" Type="http://schemas.openxmlformats.org/officeDocument/2006/relationships/image" Target="../media/image34.jpeg"/><Relationship Id="rId2" Type="http://schemas.openxmlformats.org/officeDocument/2006/relationships/slideLayout" Target="../slideLayouts/slideLayout6.xml"/>
</Relationships>
</file>

<file path=ppt/slides/_rels/slide40.xml.rels><?xml version="1.0" encoding="UTF-8"?>
<Relationships xmlns="http://schemas.openxmlformats.org/package/2006/relationships"><Relationship Id="rId1" Type="http://schemas.openxmlformats.org/officeDocument/2006/relationships/image" Target="../media/image35.jpeg"/><Relationship Id="rId2" Type="http://schemas.openxmlformats.org/officeDocument/2006/relationships/slideLayout" Target="../slideLayouts/slideLayout6.xml"/>
</Relationships>
</file>

<file path=ppt/slides/_rels/slide41.xml.rels><?xml version="1.0" encoding="UTF-8"?>
<Relationships xmlns="http://schemas.openxmlformats.org/package/2006/relationships"><Relationship Id="rId1" Type="http://schemas.openxmlformats.org/officeDocument/2006/relationships/image" Target="../media/image35.jpeg"/><Relationship Id="rId2" Type="http://schemas.openxmlformats.org/officeDocument/2006/relationships/slideLayout" Target="../slideLayouts/slideLayout6.xml"/>
</Relationships>
</file>

<file path=ppt/slides/_rels/slide42.xml.rels><?xml version="1.0" encoding="UTF-8"?>
<Relationships xmlns="http://schemas.openxmlformats.org/package/2006/relationships"><Relationship Id="rId1" Type="http://schemas.openxmlformats.org/officeDocument/2006/relationships/image" Target="../media/image36.jpeg"/><Relationship Id="rId2" Type="http://schemas.openxmlformats.org/officeDocument/2006/relationships/slideLayout" Target="../slideLayouts/slideLayout6.xml"/>
</Relationships>
</file>

<file path=ppt/slides/_rels/slide43.xml.rels><?xml version="1.0" encoding="UTF-8"?>
<Relationships xmlns="http://schemas.openxmlformats.org/package/2006/relationships"><Relationship Id="rId1" Type="http://schemas.openxmlformats.org/officeDocument/2006/relationships/image" Target="../media/image36.jpeg"/><Relationship Id="rId2" Type="http://schemas.openxmlformats.org/officeDocument/2006/relationships/slideLayout" Target="../slideLayouts/slideLayout9.xml"/>
</Relationships>
</file>

<file path=ppt/slides/_rels/slide44.xml.rels><?xml version="1.0" encoding="UTF-8"?>
<Relationships xmlns="http://schemas.openxmlformats.org/package/2006/relationships"><Relationship Id="rId1" Type="http://schemas.openxmlformats.org/officeDocument/2006/relationships/image" Target="../media/image37.jpeg"/><Relationship Id="rId2" Type="http://schemas.openxmlformats.org/officeDocument/2006/relationships/slideLayout" Target="../slideLayouts/slideLayout6.xml"/>
</Relationships>
</file>

<file path=ppt/slides/_rels/slide45.xml.rels><?xml version="1.0" encoding="UTF-8"?>
<Relationships xmlns="http://schemas.openxmlformats.org/package/2006/relationships"><Relationship Id="rId1" Type="http://schemas.openxmlformats.org/officeDocument/2006/relationships/image" Target="../media/image37.jpeg"/><Relationship Id="rId2" Type="http://schemas.openxmlformats.org/officeDocument/2006/relationships/slideLayout" Target="../slideLayouts/slideLayout9.xml"/>
</Relationships>
</file>

<file path=ppt/slides/_rels/slide46.xml.rels><?xml version="1.0" encoding="UTF-8"?>
<Relationships xmlns="http://schemas.openxmlformats.org/package/2006/relationships"><Relationship Id="rId1" Type="http://schemas.openxmlformats.org/officeDocument/2006/relationships/image" Target="../media/image38.jpeg"/><Relationship Id="rId2" Type="http://schemas.openxmlformats.org/officeDocument/2006/relationships/slideLayout" Target="../slideLayouts/slideLayout6.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48.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image" Target="../media/image40.jpeg"/><Relationship Id="rId3" Type="http://schemas.openxmlformats.org/officeDocument/2006/relationships/slideLayout" Target="../slideLayouts/slideLayout6.xml"/>
</Relationships>
</file>

<file path=ppt/slides/_rels/slide49.xml.rels><?xml version="1.0" encoding="UTF-8"?>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
</Relationships>
</file>

<file path=ppt/slides/_rels/slide50.xml.rels><?xml version="1.0" encoding="UTF-8"?>
<Relationships xmlns="http://schemas.openxmlformats.org/package/2006/relationships"><Relationship Id="rId1" Type="http://schemas.openxmlformats.org/officeDocument/2006/relationships/image" Target="../media/image42.jpeg"/><Relationship Id="rId2" Type="http://schemas.openxmlformats.org/officeDocument/2006/relationships/slideLayout" Target="../slideLayouts/slideLayout5.xml"/>
</Relationships>
</file>

<file path=ppt/slides/_rels/slide51.xml.rels><?xml version="1.0" encoding="UTF-8"?>
<Relationships xmlns="http://schemas.openxmlformats.org/package/2006/relationships"><Relationship Id="rId1" Type="http://schemas.openxmlformats.org/officeDocument/2006/relationships/image" Target="../media/image43.jpeg"/><Relationship Id="rId2" Type="http://schemas.openxmlformats.org/officeDocument/2006/relationships/slideLayout" Target="../slideLayouts/slideLayout6.xml"/>
</Relationships>
</file>

<file path=ppt/slides/_rels/slide52.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image" Target="../media/image26.jpeg"/><Relationship Id="rId3" Type="http://schemas.openxmlformats.org/officeDocument/2006/relationships/slideLayout" Target="../slideLayouts/slideLayout6.xml"/>
</Relationships>
</file>

<file path=ppt/slides/_rels/slide53.xml.rels><?xml version="1.0" encoding="UTF-8"?>
<Relationships xmlns="http://schemas.openxmlformats.org/package/2006/relationships"><Relationship Id="rId1" Type="http://schemas.openxmlformats.org/officeDocument/2006/relationships/image" Target="../media/image44.jpeg"/><Relationship Id="rId2" Type="http://schemas.openxmlformats.org/officeDocument/2006/relationships/slideLayout" Target="../slideLayouts/slideLayout6.xml"/>
</Relationships>
</file>

<file path=ppt/slides/_rels/slide54.xml.rels><?xml version="1.0" encoding="UTF-8"?>
<Relationships xmlns="http://schemas.openxmlformats.org/package/2006/relationships"><Relationship Id="rId1" Type="http://schemas.openxmlformats.org/officeDocument/2006/relationships/image" Target="../media/image45.jpeg"/><Relationship Id="rId2" Type="http://schemas.openxmlformats.org/officeDocument/2006/relationships/slideLayout" Target="../slideLayouts/slideLayout6.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56.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57.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58.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59.xml.rels><?xml version="1.0" encoding="UTF-8"?>
<Relationships xmlns="http://schemas.openxmlformats.org/package/2006/relationships"><Relationship Id="rId1" Type="http://schemas.openxmlformats.org/officeDocument/2006/relationships/image" Target="../media/image46.jpeg"/><Relationship Id="rId2" Type="http://schemas.openxmlformats.org/officeDocument/2006/relationships/slideLayout" Target="../slideLayouts/slideLayout9.xml"/>
</Relationships>
</file>

<file path=ppt/slides/_rels/slide60.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61.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62.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63.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64.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65.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66.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67.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68.xml.rels><?xml version="1.0" encoding="UTF-8"?>
<Relationships xmlns="http://schemas.openxmlformats.org/package/2006/relationships"><Relationship Id="rId1" Type="http://schemas.openxmlformats.org/officeDocument/2006/relationships/image" Target="../media/image47.jpeg"/><Relationship Id="rId2" Type="http://schemas.openxmlformats.org/officeDocument/2006/relationships/slideLayout" Target="../slideLayouts/slideLayout6.xml"/>
</Relationships>
</file>

<file path=ppt/slides/_rels/slide69.xml.rels><?xml version="1.0" encoding="UTF-8"?>
<Relationships xmlns="http://schemas.openxmlformats.org/package/2006/relationships"><Relationship Id="rId1" Type="http://schemas.openxmlformats.org/officeDocument/2006/relationships/slideLayout" Target="../slideLayouts/slideLayout6.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 name="TextBox 4"/>
          <p:cNvSpPr/>
          <p:nvPr/>
        </p:nvSpPr>
        <p:spPr>
          <a:xfrm>
            <a:off x="224280" y="237600"/>
            <a:ext cx="5830560" cy="1077840"/>
          </a:xfrm>
          <a:prstGeom prst="rect">
            <a:avLst/>
          </a:prstGeom>
          <a:noFill/>
          <a:ln w="0">
            <a:noFill/>
          </a:ln>
        </p:spPr>
        <p:style>
          <a:lnRef idx="0"/>
          <a:fillRef idx="0"/>
          <a:effectRef idx="0"/>
          <a:fontRef idx="minor"/>
        </p:style>
        <p:txBody>
          <a:bodyPr wrap="none" lIns="90000" rIns="90000" tIns="45000" bIns="45000" anchor="t">
            <a:spAutoFit/>
          </a:bodyPr>
          <a:p>
            <a:pPr defTabSz="457200">
              <a:lnSpc>
                <a:spcPct val="100000"/>
              </a:lnSpc>
            </a:pPr>
            <a:r>
              <a:rPr b="1" lang="en-US" sz="3600" strike="noStrike" u="none">
                <a:solidFill>
                  <a:srgbClr val="3366ff"/>
                </a:solidFill>
                <a:effectLst/>
                <a:uFillTx/>
                <a:latin typeface="Calibri"/>
                <a:ea typeface="ＭＳ Ｐゴシック"/>
              </a:rPr>
              <a:t>Any History Course</a:t>
            </a:r>
            <a:endParaRPr b="0" lang="en-US" sz="3600" strike="noStrike" u="none">
              <a:solidFill>
                <a:srgbClr val="000000"/>
              </a:solidFill>
              <a:effectLst/>
              <a:uFillTx/>
              <a:latin typeface="Arial"/>
            </a:endParaRPr>
          </a:p>
          <a:p>
            <a:pPr defTabSz="457200">
              <a:lnSpc>
                <a:spcPct val="100000"/>
              </a:lnSpc>
            </a:pPr>
            <a:r>
              <a:rPr b="1" lang="en-US" sz="2800" strike="noStrike" u="none">
                <a:solidFill>
                  <a:schemeClr val="dk1"/>
                </a:solidFill>
                <a:effectLst/>
                <a:uFillTx/>
                <a:latin typeface="Calibri"/>
                <a:ea typeface="ＭＳ Ｐゴシック"/>
              </a:rPr>
              <a:t>A Primer on Cartography &amp; Geography</a:t>
            </a:r>
            <a:endParaRPr b="0" lang="en-US" sz="2800" strike="noStrike" u="none">
              <a:solidFill>
                <a:srgbClr val="000000"/>
              </a:solidFill>
              <a:effectLst/>
              <a:uFillTx/>
              <a:latin typeface="Arial"/>
            </a:endParaRPr>
          </a:p>
        </p:txBody>
      </p:sp>
      <p:sp>
        <p:nvSpPr>
          <p:cNvPr id="64" name="TextBox 1"/>
          <p:cNvSpPr/>
          <p:nvPr/>
        </p:nvSpPr>
        <p:spPr>
          <a:xfrm>
            <a:off x="5483160" y="6548760"/>
            <a:ext cx="4818960" cy="821880"/>
          </a:xfrm>
          <a:prstGeom prst="rect">
            <a:avLst/>
          </a:prstGeom>
          <a:noFill/>
          <a:ln w="0">
            <a:noFill/>
          </a:ln>
        </p:spPr>
        <p:style>
          <a:lnRef idx="0"/>
          <a:fillRef idx="0"/>
          <a:effectRef idx="0"/>
          <a:fontRef idx="minor"/>
        </p:style>
        <p:txBody>
          <a:bodyPr lIns="90000" rIns="90000" tIns="45000" bIns="45000" anchor="t" anchorCtr="1">
            <a:spAutoFit/>
          </a:bodyPr>
          <a:p>
            <a:pPr algn="r" defTabSz="457200">
              <a:lnSpc>
                <a:spcPct val="100000"/>
              </a:lnSpc>
            </a:pPr>
            <a:r>
              <a:rPr b="1" lang="en-US" sz="2400" strike="noStrike" u="none">
                <a:solidFill>
                  <a:schemeClr val="dk1"/>
                </a:solidFill>
                <a:effectLst/>
                <a:uFillTx/>
                <a:latin typeface="Calibri"/>
                <a:ea typeface="ＭＳ Ｐゴシック"/>
              </a:rPr>
              <a:t>Nicholas Evangelos Levis</a:t>
            </a:r>
            <a:br>
              <a:rPr sz="2400"/>
            </a:br>
            <a:r>
              <a:rPr b="0" lang="en-US" sz="2400" strike="noStrike" u="none">
                <a:solidFill>
                  <a:schemeClr val="dk1"/>
                </a:solidFill>
                <a:effectLst/>
                <a:uFillTx/>
                <a:latin typeface="Calibri"/>
                <a:ea typeface="ＭＳ Ｐゴシック"/>
              </a:rPr>
              <a:t>@ City College, Fall 2026</a:t>
            </a:r>
            <a:endParaRPr b="0" lang="en-US" sz="2400" strike="noStrike" u="none">
              <a:solidFill>
                <a:srgbClr val="000000"/>
              </a:solidFill>
              <a:effectLst/>
              <a:uFillTx/>
              <a:latin typeface="Arial"/>
            </a:endParaRPr>
          </a:p>
        </p:txBody>
      </p:sp>
      <p:sp>
        <p:nvSpPr>
          <p:cNvPr id="65" name="TextBox 4"/>
          <p:cNvSpPr/>
          <p:nvPr/>
        </p:nvSpPr>
        <p:spPr>
          <a:xfrm>
            <a:off x="1361880" y="2569320"/>
            <a:ext cx="7638120" cy="1447200"/>
          </a:xfrm>
          <a:prstGeom prst="rect">
            <a:avLst/>
          </a:prstGeom>
          <a:noFill/>
          <a:ln w="0">
            <a:noFill/>
          </a:ln>
        </p:spPr>
        <p:style>
          <a:lnRef idx="0"/>
          <a:fillRef idx="0"/>
          <a:effectRef idx="0"/>
          <a:fontRef idx="minor"/>
        </p:style>
        <p:txBody>
          <a:bodyPr wrap="none" lIns="90000" rIns="90000" tIns="45000" bIns="45000" anchor="t">
            <a:spAutoFit/>
          </a:bodyPr>
          <a:p>
            <a:pPr algn="ctr" defTabSz="457200">
              <a:lnSpc>
                <a:spcPct val="100000"/>
              </a:lnSpc>
            </a:pPr>
            <a:r>
              <a:rPr b="1" lang="en-US" sz="3600" strike="noStrike" u="none">
                <a:solidFill>
                  <a:schemeClr val="dk1"/>
                </a:solidFill>
                <a:effectLst/>
                <a:uFillTx/>
                <a:latin typeface="Calibri"/>
                <a:ea typeface="ＭＳ Ｐゴシック"/>
              </a:rPr>
              <a:t>#ZERO</a:t>
            </a:r>
            <a:br>
              <a:rPr sz="3600"/>
            </a:br>
            <a:r>
              <a:rPr b="1" lang="en-US" sz="5200" strike="noStrike" u="none">
                <a:solidFill>
                  <a:srgbClr val="ff0000"/>
                </a:solidFill>
                <a:effectLst/>
                <a:uFillTx/>
                <a:latin typeface="Avenir Black Oblique"/>
                <a:ea typeface="ＭＳ Ｐゴシック"/>
              </a:rPr>
              <a:t>‘Universe until Recently’</a:t>
            </a:r>
            <a:endParaRPr b="0" lang="en-US" sz="5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 name="TextBox 3"/>
          <p:cNvSpPr/>
          <p:nvPr/>
        </p:nvSpPr>
        <p:spPr>
          <a:xfrm>
            <a:off x="2347200" y="2964960"/>
            <a:ext cx="6057360" cy="893160"/>
          </a:xfrm>
          <a:prstGeom prst="rect">
            <a:avLst/>
          </a:prstGeom>
          <a:noFill/>
          <a:ln w="0">
            <a:noFill/>
          </a:ln>
        </p:spPr>
        <p:style>
          <a:lnRef idx="0"/>
          <a:fillRef idx="0"/>
          <a:effectRef idx="0"/>
          <a:fontRef idx="minor"/>
        </p:style>
        <p:txBody>
          <a:bodyPr wrap="none" lIns="90000" rIns="90000" tIns="45000" bIns="45000" anchor="t">
            <a:spAutoFit/>
          </a:bodyPr>
          <a:p>
            <a:pPr algn="ctr" defTabSz="457200">
              <a:lnSpc>
                <a:spcPct val="100000"/>
              </a:lnSpc>
            </a:pPr>
            <a:r>
              <a:rPr b="1" lang="en-US" sz="5200" strike="noStrike" u="none">
                <a:solidFill>
                  <a:schemeClr val="dk1"/>
                </a:solidFill>
                <a:effectLst/>
                <a:uFillTx/>
                <a:latin typeface="Calibri"/>
                <a:ea typeface="ＭＳ Ｐゴシック"/>
              </a:rPr>
              <a:t>Perspectives on Earth</a:t>
            </a:r>
            <a:endParaRPr b="0" lang="en-US" sz="5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7" name="Picture 1" descr="0-Galaxy.jpg"/>
          <p:cNvPicPr/>
          <p:nvPr/>
        </p:nvPicPr>
        <p:blipFill>
          <a:blip r:embed="rId1"/>
          <a:stretch/>
        </p:blipFill>
        <p:spPr>
          <a:xfrm>
            <a:off x="0" y="724680"/>
            <a:ext cx="10514880" cy="6496560"/>
          </a:xfrm>
          <a:prstGeom prst="rect">
            <a:avLst/>
          </a:prstGeom>
          <a:noFill/>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8" name="Picture 1" descr="0a-Solar-system-cropped.jpg"/>
          <p:cNvPicPr/>
          <p:nvPr/>
        </p:nvPicPr>
        <p:blipFill>
          <a:blip r:embed="rId1"/>
          <a:stretch/>
        </p:blipFill>
        <p:spPr>
          <a:xfrm>
            <a:off x="0" y="885240"/>
            <a:ext cx="10530360" cy="6900840"/>
          </a:xfrm>
          <a:prstGeom prst="rect">
            <a:avLst/>
          </a:prstGeom>
          <a:noFill/>
          <a:ln w="0">
            <a:noFill/>
          </a:ln>
        </p:spPr>
      </p:pic>
      <p:pic>
        <p:nvPicPr>
          <p:cNvPr id="69" name="Picture 3" descr="0a-Solar-system-cropped.jpg"/>
          <p:cNvPicPr/>
          <p:nvPr/>
        </p:nvPicPr>
        <p:blipFill>
          <a:blip r:embed="rId2"/>
          <a:stretch/>
        </p:blipFill>
        <p:spPr>
          <a:xfrm>
            <a:off x="-48240" y="0"/>
            <a:ext cx="10578600" cy="1305360"/>
          </a:xfrm>
          <a:prstGeom prst="rect">
            <a:avLst/>
          </a:prstGeom>
          <a:noFill/>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0" name="Picture 1" descr="0b-Earth.jpg"/>
          <p:cNvPicPr/>
          <p:nvPr/>
        </p:nvPicPr>
        <p:blipFill>
          <a:blip r:embed="rId1"/>
          <a:stretch/>
        </p:blipFill>
        <p:spPr>
          <a:xfrm>
            <a:off x="0" y="562320"/>
            <a:ext cx="6857280" cy="6857280"/>
          </a:xfrm>
          <a:prstGeom prst="rect">
            <a:avLst/>
          </a:prstGeom>
          <a:noFill/>
          <a:ln w="0">
            <a:noFill/>
          </a:ln>
        </p:spPr>
      </p:pic>
      <p:pic>
        <p:nvPicPr>
          <p:cNvPr id="71" name="Picture 2" descr="0c_Globe.jpeg"/>
          <p:cNvPicPr/>
          <p:nvPr/>
        </p:nvPicPr>
        <p:blipFill>
          <a:blip r:embed="rId2"/>
          <a:stretch/>
        </p:blipFill>
        <p:spPr>
          <a:xfrm>
            <a:off x="6858000" y="1151640"/>
            <a:ext cx="3591360" cy="5597280"/>
          </a:xfrm>
          <a:prstGeom prst="rect">
            <a:avLst/>
          </a:prstGeom>
          <a:noFill/>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2" name="Picture 1" descr="1-US-world.jpg"/>
          <p:cNvPicPr/>
          <p:nvPr/>
        </p:nvPicPr>
        <p:blipFill>
          <a:blip r:embed="rId1"/>
          <a:stretch/>
        </p:blipFill>
        <p:spPr>
          <a:xfrm>
            <a:off x="54360" y="106560"/>
            <a:ext cx="10431000" cy="7683480"/>
          </a:xfrm>
          <a:prstGeom prst="rect">
            <a:avLst/>
          </a:prstGeom>
          <a:noFill/>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3" name="Picture 1" descr="2-eur-world.jpg"/>
          <p:cNvPicPr/>
          <p:nvPr/>
        </p:nvPicPr>
        <p:blipFill>
          <a:blip r:embed="rId1"/>
          <a:stretch/>
        </p:blipFill>
        <p:spPr>
          <a:xfrm>
            <a:off x="-90720" y="83880"/>
            <a:ext cx="10696320" cy="7700400"/>
          </a:xfrm>
          <a:prstGeom prst="rect">
            <a:avLst/>
          </a:prstGeom>
          <a:noFill/>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4" name="Picture 1" descr="3-china-world.jpg"/>
          <p:cNvPicPr/>
          <p:nvPr/>
        </p:nvPicPr>
        <p:blipFill>
          <a:blip r:embed="rId1"/>
          <a:stretch/>
        </p:blipFill>
        <p:spPr>
          <a:xfrm>
            <a:off x="-18000" y="90720"/>
            <a:ext cx="10540440" cy="7619760"/>
          </a:xfrm>
          <a:prstGeom prst="rect">
            <a:avLst/>
          </a:prstGeom>
          <a:noFill/>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5" name="Picture 1" descr="4-Africa-world.jpg"/>
          <p:cNvPicPr/>
          <p:nvPr/>
        </p:nvPicPr>
        <p:blipFill>
          <a:blip r:embed="rId1"/>
          <a:stretch/>
        </p:blipFill>
        <p:spPr>
          <a:xfrm>
            <a:off x="18000" y="108720"/>
            <a:ext cx="10479600" cy="7565400"/>
          </a:xfrm>
          <a:prstGeom prst="rect">
            <a:avLst/>
          </a:prstGeom>
          <a:noFill/>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6" name="Picture 1" descr="6-Geostrat-cover.jpg"/>
          <p:cNvPicPr/>
          <p:nvPr/>
        </p:nvPicPr>
        <p:blipFill>
          <a:blip r:embed="rId1"/>
          <a:stretch/>
        </p:blipFill>
        <p:spPr>
          <a:xfrm>
            <a:off x="210240" y="254160"/>
            <a:ext cx="9948600" cy="7200000"/>
          </a:xfrm>
          <a:prstGeom prst="rect">
            <a:avLst/>
          </a:prstGeom>
          <a:noFill/>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7" name="Picture 1" descr="5-USSR-world.jpg"/>
          <p:cNvPicPr/>
          <p:nvPr/>
        </p:nvPicPr>
        <p:blipFill>
          <a:blip r:embed="rId1"/>
          <a:stretch/>
        </p:blipFill>
        <p:spPr>
          <a:xfrm>
            <a:off x="0" y="161640"/>
            <a:ext cx="10514880" cy="7664400"/>
          </a:xfrm>
          <a:prstGeom prst="rect">
            <a:avLst/>
          </a:prstGeom>
          <a:noFill/>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8" name="Picture 1" descr="7-Geo-close-rota copy.jpg"/>
          <p:cNvPicPr/>
          <p:nvPr/>
        </p:nvPicPr>
        <p:blipFill>
          <a:blip r:embed="rId1"/>
          <a:stretch/>
        </p:blipFill>
        <p:spPr>
          <a:xfrm>
            <a:off x="1288080" y="0"/>
            <a:ext cx="8369280" cy="7912800"/>
          </a:xfrm>
          <a:prstGeom prst="rect">
            <a:avLst/>
          </a:prstGeom>
          <a:noFill/>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9" name="Picture 1" descr="7-Geo-close-rota2.jpg"/>
          <p:cNvPicPr/>
          <p:nvPr/>
        </p:nvPicPr>
        <p:blipFill>
          <a:blip r:embed="rId1"/>
          <a:stretch/>
        </p:blipFill>
        <p:spPr>
          <a:xfrm>
            <a:off x="1667520" y="-72720"/>
            <a:ext cx="7512120" cy="7946280"/>
          </a:xfrm>
          <a:prstGeom prst="rect">
            <a:avLst/>
          </a:prstGeom>
          <a:noFill/>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0" name="Picture 1" descr="7-Geo-close-rota3.jpg"/>
          <p:cNvPicPr/>
          <p:nvPr/>
        </p:nvPicPr>
        <p:blipFill>
          <a:blip r:embed="rId1"/>
          <a:stretch/>
        </p:blipFill>
        <p:spPr>
          <a:xfrm>
            <a:off x="1399680" y="0"/>
            <a:ext cx="8058960" cy="7619760"/>
          </a:xfrm>
          <a:prstGeom prst="rect">
            <a:avLst/>
          </a:prstGeom>
          <a:noFill/>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1" name="Picture 3" descr="South-UP.jpg"/>
          <p:cNvPicPr/>
          <p:nvPr/>
        </p:nvPicPr>
        <p:blipFill>
          <a:blip r:embed="rId1"/>
          <a:stretch/>
        </p:blipFill>
        <p:spPr>
          <a:xfrm>
            <a:off x="-11160" y="1015920"/>
            <a:ext cx="10476360" cy="5714640"/>
          </a:xfrm>
          <a:prstGeom prst="rect">
            <a:avLst/>
          </a:prstGeom>
          <a:noFill/>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2" name="Picture 3" descr="World-South-UP.jpg"/>
          <p:cNvPicPr/>
          <p:nvPr/>
        </p:nvPicPr>
        <p:blipFill>
          <a:blip r:embed="rId1"/>
          <a:stretch/>
        </p:blipFill>
        <p:spPr>
          <a:xfrm>
            <a:off x="15480" y="199800"/>
            <a:ext cx="10527840" cy="7282440"/>
          </a:xfrm>
          <a:prstGeom prst="rect">
            <a:avLst/>
          </a:prstGeom>
          <a:noFill/>
          <a:ln w="0">
            <a:noFill/>
          </a:ln>
        </p:spPr>
      </p:pic>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3" name="Picture 4" descr="8-Polar-North.jpg"/>
          <p:cNvPicPr/>
          <p:nvPr/>
        </p:nvPicPr>
        <p:blipFill>
          <a:blip r:embed="rId1"/>
          <a:stretch/>
        </p:blipFill>
        <p:spPr>
          <a:xfrm>
            <a:off x="1124640" y="0"/>
            <a:ext cx="7800480" cy="7800480"/>
          </a:xfrm>
          <a:prstGeom prst="rect">
            <a:avLst/>
          </a:prstGeom>
          <a:noFill/>
          <a:ln w="0">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4" name="Picture 5" descr="08a-Polar-South.jpg"/>
          <p:cNvPicPr/>
          <p:nvPr/>
        </p:nvPicPr>
        <p:blipFill>
          <a:blip r:embed="rId1"/>
          <a:stretch/>
        </p:blipFill>
        <p:spPr>
          <a:xfrm>
            <a:off x="1483560" y="0"/>
            <a:ext cx="7679160" cy="7619760"/>
          </a:xfrm>
          <a:prstGeom prst="rect">
            <a:avLst/>
          </a:prstGeom>
          <a:noFill/>
          <a:ln w="0">
            <a:noFill/>
          </a:ln>
        </p:spPr>
      </p:pic>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5" name="Picture 1" descr="One-Planetary-Ocean-3-rotate.jpg"/>
          <p:cNvPicPr/>
          <p:nvPr/>
        </p:nvPicPr>
        <p:blipFill>
          <a:blip r:embed="rId1"/>
          <a:stretch/>
        </p:blipFill>
        <p:spPr>
          <a:xfrm>
            <a:off x="18000" y="115560"/>
            <a:ext cx="10431720" cy="7547040"/>
          </a:xfrm>
          <a:prstGeom prst="rect">
            <a:avLst/>
          </a:prstGeom>
          <a:noFill/>
          <a:ln w="0">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 name="TextBox 1"/>
          <p:cNvSpPr/>
          <p:nvPr/>
        </p:nvSpPr>
        <p:spPr>
          <a:xfrm>
            <a:off x="822240" y="1432800"/>
            <a:ext cx="9064440" cy="6186960"/>
          </a:xfrm>
          <a:prstGeom prst="rect">
            <a:avLst/>
          </a:prstGeom>
          <a:noFill/>
          <a:ln w="0">
            <a:noFill/>
          </a:ln>
        </p:spPr>
        <p:style>
          <a:lnRef idx="0"/>
          <a:fillRef idx="0"/>
          <a:effectRef idx="0"/>
          <a:fontRef idx="minor"/>
        </p:style>
        <p:txBody>
          <a:bodyPr lIns="90000" rIns="90000" tIns="45000" bIns="45000" anchor="t">
            <a:spAutoFit/>
          </a:bodyPr>
          <a:p>
            <a:pPr defTabSz="457200">
              <a:lnSpc>
                <a:spcPct val="100000"/>
              </a:lnSpc>
            </a:pPr>
            <a:r>
              <a:rPr b="0" lang="en-US" sz="3000" strike="noStrike" u="none">
                <a:solidFill>
                  <a:schemeClr val="dk1"/>
                </a:solidFill>
                <a:effectLst/>
                <a:uFillTx/>
                <a:latin typeface="Calibri"/>
                <a:ea typeface="ＭＳ Ｐゴシック"/>
              </a:rPr>
              <a:t>The Spilhaus Projection is designed to show the true shape of the Earth’s oceans as a single body of water, a single system. </a:t>
            </a:r>
            <a:br>
              <a:rPr sz="3000"/>
            </a:br>
            <a:br>
              <a:rPr sz="1800"/>
            </a:br>
            <a:r>
              <a:rPr b="0" lang="en-US" sz="3000" strike="noStrike" u="none">
                <a:solidFill>
                  <a:schemeClr val="dk1"/>
                </a:solidFill>
                <a:effectLst/>
                <a:uFillTx/>
                <a:latin typeface="Calibri"/>
                <a:ea typeface="ＭＳ Ｐゴシック"/>
              </a:rPr>
              <a:t>Antarctica is at center. The shores of Eurasia and the Americas run in an infinite loop around the World Ocean.</a:t>
            </a:r>
            <a:br>
              <a:rPr sz="3000"/>
            </a:br>
            <a:br>
              <a:rPr sz="1800"/>
            </a:br>
            <a:r>
              <a:rPr b="0" lang="en-US" sz="3000" strike="noStrike" u="none">
                <a:solidFill>
                  <a:schemeClr val="dk1"/>
                </a:solidFill>
                <a:effectLst/>
                <a:uFillTx/>
                <a:latin typeface="Calibri"/>
                <a:ea typeface="ＭＳ Ｐゴシック"/>
              </a:rPr>
              <a:t>North America appears in the top left sector, with the East Coast along the Atlantic Ocean. The West Coast appears near the right edge, below center, bordering the vast Pacific.</a:t>
            </a:r>
            <a:endParaRPr b="0" lang="en-US" sz="3000" strike="noStrike" u="none">
              <a:solidFill>
                <a:srgbClr val="000000"/>
              </a:solidFill>
              <a:effectLst/>
              <a:uFillTx/>
              <a:latin typeface="Arial"/>
            </a:endParaRPr>
          </a:p>
          <a:p>
            <a:pPr defTabSz="457200">
              <a:lnSpc>
                <a:spcPct val="100000"/>
              </a:lnSpc>
            </a:pPr>
            <a:endParaRPr b="0" lang="en-US" sz="1800" strike="noStrike" u="none">
              <a:solidFill>
                <a:srgbClr val="000000"/>
              </a:solidFill>
              <a:effectLst/>
              <a:uFillTx/>
              <a:latin typeface="Arial"/>
            </a:endParaRPr>
          </a:p>
          <a:p>
            <a:pPr defTabSz="457200">
              <a:lnSpc>
                <a:spcPct val="100000"/>
              </a:lnSpc>
            </a:pPr>
            <a:r>
              <a:rPr b="0" lang="en-US" sz="3000" strike="noStrike" u="none">
                <a:solidFill>
                  <a:schemeClr val="dk1"/>
                </a:solidFill>
                <a:effectLst/>
                <a:uFillTx/>
                <a:latin typeface="Calibri"/>
                <a:ea typeface="ＭＳ Ｐゴシック"/>
              </a:rPr>
              <a:t>This is as accurate and true as any other map of the Earth on a flat surface.</a:t>
            </a:r>
            <a:endParaRPr b="0" lang="en-US" sz="3000" strike="noStrike" u="none">
              <a:solidFill>
                <a:srgbClr val="000000"/>
              </a:solidFill>
              <a:effectLst/>
              <a:uFillTx/>
              <a:latin typeface="Arial"/>
            </a:endParaRPr>
          </a:p>
        </p:txBody>
      </p:sp>
      <p:sp>
        <p:nvSpPr>
          <p:cNvPr id="87" name="TextBox 2"/>
          <p:cNvSpPr/>
          <p:nvPr/>
        </p:nvSpPr>
        <p:spPr>
          <a:xfrm>
            <a:off x="1944000" y="330120"/>
            <a:ext cx="6562440" cy="739440"/>
          </a:xfrm>
          <a:prstGeom prst="rect">
            <a:avLst/>
          </a:prstGeom>
          <a:noFill/>
          <a:ln w="0">
            <a:noFill/>
          </a:ln>
        </p:spPr>
        <p:style>
          <a:lnRef idx="0"/>
          <a:fillRef idx="0"/>
          <a:effectRef idx="0"/>
          <a:fontRef idx="minor"/>
        </p:style>
        <p:txBody>
          <a:bodyPr wrap="none" lIns="90000" rIns="90000" tIns="45000" bIns="45000" anchor="t">
            <a:spAutoFit/>
          </a:bodyPr>
          <a:p>
            <a:pPr algn="ctr" defTabSz="457200">
              <a:lnSpc>
                <a:spcPct val="100000"/>
              </a:lnSpc>
            </a:pPr>
            <a:r>
              <a:rPr b="0" i="1" lang="en-US" sz="4200" strike="noStrike" u="none">
                <a:solidFill>
                  <a:schemeClr val="dk1"/>
                </a:solidFill>
                <a:effectLst/>
                <a:uFillTx/>
                <a:latin typeface="Calibri"/>
                <a:ea typeface="ＭＳ Ｐゴシック"/>
              </a:rPr>
              <a:t>Preceding Page: World Ocean</a:t>
            </a:r>
            <a:endParaRPr b="0" lang="en-US" sz="4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PlaceHolder 1"/>
          <p:cNvSpPr>
            <a:spLocks noGrp="1"/>
          </p:cNvSpPr>
          <p:nvPr>
            <p:ph type="title"/>
          </p:nvPr>
        </p:nvSpPr>
        <p:spPr>
          <a:xfrm>
            <a:off x="525600" y="-66600"/>
            <a:ext cx="9463680" cy="1294560"/>
          </a:xfrm>
          <a:prstGeom prst="rect">
            <a:avLst/>
          </a:prstGeom>
          <a:noFill/>
          <a:ln w="0">
            <a:noFill/>
          </a:ln>
        </p:spPr>
        <p:txBody>
          <a:bodyPr numCol="1" spcCol="0" lIns="91440" rIns="91440" tIns="45720" bIns="45720" anchor="ctr">
            <a:noAutofit/>
          </a:bodyPr>
          <a:p>
            <a:pPr indent="0" algn="ctr" defTabSz="457200">
              <a:lnSpc>
                <a:spcPct val="100000"/>
              </a:lnSpc>
              <a:buNone/>
              <a:tabLst>
                <a:tab algn="l" pos="0"/>
              </a:tabLst>
            </a:pPr>
            <a:r>
              <a:rPr b="1" lang="en-US" sz="4400" strike="noStrike" u="none">
                <a:solidFill>
                  <a:schemeClr val="dk1"/>
                </a:solidFill>
                <a:effectLst/>
                <a:uFillTx/>
                <a:latin typeface="Calibri"/>
                <a:ea typeface="ＭＳ Ｐゴシック"/>
              </a:rPr>
              <a:t>Geography</a:t>
            </a:r>
            <a:endParaRPr b="0" lang="en-US" sz="4400" strike="noStrike" u="none">
              <a:solidFill>
                <a:srgbClr val="000000"/>
              </a:solidFill>
              <a:effectLst/>
              <a:uFillTx/>
              <a:latin typeface="Arial"/>
            </a:endParaRPr>
          </a:p>
        </p:txBody>
      </p:sp>
      <p:sp>
        <p:nvSpPr>
          <p:cNvPr id="89" name="PlaceHolder 2"/>
          <p:cNvSpPr>
            <a:spLocks noGrp="1"/>
          </p:cNvSpPr>
          <p:nvPr>
            <p:ph/>
          </p:nvPr>
        </p:nvSpPr>
        <p:spPr>
          <a:xfrm>
            <a:off x="525600" y="1309680"/>
            <a:ext cx="9463680" cy="5128560"/>
          </a:xfrm>
          <a:prstGeom prst="rect">
            <a:avLst/>
          </a:prstGeom>
          <a:noFill/>
          <a:ln w="0">
            <a:noFill/>
          </a:ln>
        </p:spPr>
        <p:txBody>
          <a:bodyPr numCol="1" spcCol="0" lIns="91440" rIns="91440" tIns="45720" bIns="45720" anchor="t">
            <a:noAutofit/>
          </a:bodyPr>
          <a:p>
            <a:pPr indent="0" defTabSz="457200">
              <a:lnSpc>
                <a:spcPct val="100000"/>
              </a:lnSpc>
              <a:spcBef>
                <a:spcPts val="561"/>
              </a:spcBef>
              <a:buNone/>
              <a:tabLst>
                <a:tab algn="l" pos="0"/>
              </a:tabLst>
            </a:pPr>
            <a:r>
              <a:rPr b="0" lang="en-US" sz="2800" strike="noStrike" u="none">
                <a:solidFill>
                  <a:schemeClr val="dk1"/>
                </a:solidFill>
                <a:effectLst/>
                <a:uFillTx/>
                <a:latin typeface="Calibri"/>
                <a:ea typeface="ＭＳ Ｐゴシック"/>
              </a:rPr>
              <a:t>Where do people move around the globe? What ways of life are possible for them in given regions? </a:t>
            </a:r>
            <a:endParaRPr b="0" lang="en-US" sz="2800" strike="noStrike" u="none">
              <a:solidFill>
                <a:srgbClr val="000000"/>
              </a:solidFill>
              <a:effectLst/>
              <a:uFillTx/>
              <a:latin typeface="Arial"/>
            </a:endParaRPr>
          </a:p>
          <a:p>
            <a:pPr indent="0" defTabSz="457200">
              <a:lnSpc>
                <a:spcPct val="100000"/>
              </a:lnSpc>
              <a:spcBef>
                <a:spcPts val="281"/>
              </a:spcBef>
              <a:buNone/>
              <a:tabLst>
                <a:tab algn="l" pos="0"/>
              </a:tabLst>
            </a:pPr>
            <a:endParaRPr b="0" lang="en-US" sz="1400" strike="noStrike" u="none">
              <a:solidFill>
                <a:srgbClr val="000000"/>
              </a:solidFill>
              <a:effectLst/>
              <a:uFillTx/>
              <a:latin typeface="Arial"/>
            </a:endParaRPr>
          </a:p>
          <a:p>
            <a:pPr indent="0" defTabSz="457200">
              <a:lnSpc>
                <a:spcPct val="100000"/>
              </a:lnSpc>
              <a:spcBef>
                <a:spcPts val="561"/>
              </a:spcBef>
              <a:buNone/>
              <a:tabLst>
                <a:tab algn="l" pos="0"/>
              </a:tabLst>
            </a:pPr>
            <a:r>
              <a:rPr b="0" lang="en-US" sz="2800" strike="noStrike" u="none">
                <a:solidFill>
                  <a:schemeClr val="dk1"/>
                </a:solidFill>
                <a:effectLst/>
                <a:uFillTx/>
                <a:latin typeface="Calibri"/>
                <a:ea typeface="ＭＳ Ｐゴシック"/>
              </a:rPr>
              <a:t>Much about how people will live and thus what cultures will tend to arise in a given place depends on waters, coasts, rivers, fisheries, climate, winds, rainfall, habitats and biodiversity, the kinds of species, the kinds of land, forests and grasslands, and natural barriers like mountains, deserts and ice.</a:t>
            </a:r>
            <a:endParaRPr b="0" lang="en-US" sz="2800" strike="noStrike" u="none">
              <a:solidFill>
                <a:srgbClr val="000000"/>
              </a:solidFill>
              <a:effectLst/>
              <a:uFillTx/>
              <a:latin typeface="Arial"/>
            </a:endParaRPr>
          </a:p>
          <a:p>
            <a:pPr indent="0" defTabSz="457200">
              <a:lnSpc>
                <a:spcPct val="100000"/>
              </a:lnSpc>
              <a:spcBef>
                <a:spcPts val="561"/>
              </a:spcBef>
              <a:buNone/>
              <a:tabLst>
                <a:tab algn="l" pos="0"/>
              </a:tabLst>
            </a:pPr>
            <a:br>
              <a:rPr sz="1400"/>
            </a:br>
            <a:r>
              <a:rPr b="0" lang="en-US" sz="2800" strike="noStrike" u="none">
                <a:solidFill>
                  <a:schemeClr val="dk1"/>
                </a:solidFill>
                <a:effectLst/>
                <a:uFillTx/>
                <a:latin typeface="Calibri"/>
                <a:ea typeface="ＭＳ Ｐゴシック"/>
              </a:rPr>
              <a:t>But we must beware geographic </a:t>
            </a:r>
            <a:r>
              <a:rPr b="0" i="1" lang="en-US" sz="2800" strike="noStrike" u="none">
                <a:solidFill>
                  <a:schemeClr val="dk1"/>
                </a:solidFill>
                <a:effectLst/>
                <a:uFillTx/>
                <a:latin typeface="Calibri"/>
                <a:ea typeface="ＭＳ Ｐゴシック"/>
              </a:rPr>
              <a:t>determinism</a:t>
            </a:r>
            <a:r>
              <a:rPr b="0" lang="en-US" sz="2800" strike="noStrike" u="none">
                <a:solidFill>
                  <a:schemeClr val="dk1"/>
                </a:solidFill>
                <a:effectLst/>
                <a:uFillTx/>
                <a:latin typeface="Calibri"/>
                <a:ea typeface="ＭＳ Ｐゴシック"/>
              </a:rPr>
              <a:t>: Groups move around, bring their ways with them, encounter other groups, become different. In new places, people adapt but may also keep their ways. A range of cultures can arise in each region, limited by geography but also independent of it.</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0" name="Picture 1" descr="World-North-UP.jpg"/>
          <p:cNvPicPr/>
          <p:nvPr/>
        </p:nvPicPr>
        <p:blipFill>
          <a:blip r:embed="rId1"/>
          <a:stretch/>
        </p:blipFill>
        <p:spPr>
          <a:xfrm>
            <a:off x="15480" y="288000"/>
            <a:ext cx="10514880" cy="7275240"/>
          </a:xfrm>
          <a:prstGeom prst="rect">
            <a:avLst/>
          </a:prstGeom>
          <a:noFill/>
          <a:ln w="0">
            <a:noFill/>
          </a:ln>
        </p:spPr>
      </p:pic>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 name="PlaceHolder 1"/>
          <p:cNvSpPr>
            <a:spLocks noGrp="1"/>
          </p:cNvSpPr>
          <p:nvPr>
            <p:ph type="title"/>
          </p:nvPr>
        </p:nvSpPr>
        <p:spPr>
          <a:xfrm>
            <a:off x="525600" y="1110960"/>
            <a:ext cx="9463680" cy="1294560"/>
          </a:xfrm>
          <a:prstGeom prst="rect">
            <a:avLst/>
          </a:prstGeom>
          <a:noFill/>
          <a:ln w="0">
            <a:noFill/>
          </a:ln>
        </p:spPr>
        <p:txBody>
          <a:bodyPr numCol="1" spcCol="0" lIns="91440" rIns="91440" tIns="45720" bIns="45720" anchor="ctr">
            <a:noAutofit/>
          </a:bodyPr>
          <a:p>
            <a:pPr indent="0" algn="ctr" defTabSz="457200">
              <a:lnSpc>
                <a:spcPct val="100000"/>
              </a:lnSpc>
              <a:buNone/>
              <a:tabLst>
                <a:tab algn="l" pos="0"/>
              </a:tabLst>
            </a:pPr>
            <a:r>
              <a:rPr b="1" lang="en-US" sz="4400" strike="noStrike" u="none">
                <a:solidFill>
                  <a:schemeClr val="dk1"/>
                </a:solidFill>
                <a:effectLst/>
                <a:uFillTx/>
                <a:latin typeface="Calibri"/>
                <a:ea typeface="ＭＳ Ｐゴシック"/>
              </a:rPr>
              <a:t>Choose: Europe or America?</a:t>
            </a:r>
            <a:endParaRPr b="0" lang="en-US" sz="4400" strike="noStrike" u="none">
              <a:solidFill>
                <a:srgbClr val="000000"/>
              </a:solidFill>
              <a:effectLst/>
              <a:uFillTx/>
              <a:latin typeface="Arial"/>
            </a:endParaRPr>
          </a:p>
        </p:txBody>
      </p:sp>
      <p:sp>
        <p:nvSpPr>
          <p:cNvPr id="92" name="PlaceHolder 2"/>
          <p:cNvSpPr>
            <a:spLocks noGrp="1"/>
          </p:cNvSpPr>
          <p:nvPr>
            <p:ph/>
          </p:nvPr>
        </p:nvSpPr>
        <p:spPr>
          <a:xfrm>
            <a:off x="525600" y="2942280"/>
            <a:ext cx="9463680" cy="2136600"/>
          </a:xfrm>
          <a:prstGeom prst="rect">
            <a:avLst/>
          </a:prstGeom>
          <a:noFill/>
          <a:ln w="0">
            <a:noFill/>
          </a:ln>
        </p:spPr>
        <p:txBody>
          <a:bodyPr numCol="1" spcCol="0" lIns="91440" rIns="91440" tIns="45720" bIns="45720" anchor="t">
            <a:noAutofit/>
          </a:bodyPr>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ea typeface="ＭＳ Ｐゴシック"/>
              </a:rPr>
              <a:t>If Europe: Stop here and go to first Readings thread in History 102 (“What is Europe?”)</a:t>
            </a:r>
            <a:endParaRPr b="0" lang="en-US" sz="32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ea typeface="ＭＳ Ｐゴシック"/>
              </a:rPr>
              <a:t>If America: Proceed to the rest of this slideshow.</a:t>
            </a:r>
            <a:endParaRPr b="0" lang="en-US" sz="3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PlaceHolder 1"/>
          <p:cNvSpPr>
            <a:spLocks noGrp="1"/>
          </p:cNvSpPr>
          <p:nvPr>
            <p:ph type="title"/>
          </p:nvPr>
        </p:nvSpPr>
        <p:spPr>
          <a:xfrm>
            <a:off x="525600" y="1944360"/>
            <a:ext cx="9463680" cy="1294560"/>
          </a:xfrm>
          <a:prstGeom prst="rect">
            <a:avLst/>
          </a:prstGeom>
          <a:noFill/>
          <a:ln w="0">
            <a:noFill/>
          </a:ln>
        </p:spPr>
        <p:txBody>
          <a:bodyPr numCol="1" spcCol="0" lIns="91440" rIns="91440" tIns="45720" bIns="45720" anchor="ctr">
            <a:noAutofit/>
          </a:bodyPr>
          <a:p>
            <a:pPr indent="0" algn="ctr" defTabSz="457200">
              <a:lnSpc>
                <a:spcPct val="100000"/>
              </a:lnSpc>
              <a:buNone/>
              <a:tabLst>
                <a:tab algn="l" pos="0"/>
              </a:tabLst>
            </a:pPr>
            <a:r>
              <a:rPr b="1" lang="en-US" sz="4400" strike="noStrike" u="none">
                <a:solidFill>
                  <a:schemeClr val="dk1"/>
                </a:solidFill>
                <a:effectLst/>
                <a:uFillTx/>
                <a:latin typeface="Calibri"/>
                <a:ea typeface="ＭＳ Ｐゴシック"/>
              </a:rPr>
              <a:t>‘Turtle Island’</a:t>
            </a:r>
            <a:endParaRPr b="0" lang="en-US" sz="4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4" name="" descr=""/>
          <p:cNvPicPr/>
          <p:nvPr/>
        </p:nvPicPr>
        <p:blipFill>
          <a:blip r:embed="rId1"/>
          <a:stretch/>
        </p:blipFill>
        <p:spPr>
          <a:xfrm>
            <a:off x="360" y="289800"/>
            <a:ext cx="10514880" cy="7017120"/>
          </a:xfrm>
          <a:prstGeom prst="rect">
            <a:avLst/>
          </a:prstGeom>
          <a:noFill/>
          <a:ln w="0">
            <a:noFill/>
          </a:ln>
        </p:spPr>
      </p:pic>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5" name="" descr=""/>
          <p:cNvPicPr/>
          <p:nvPr/>
        </p:nvPicPr>
        <p:blipFill>
          <a:blip r:embed="rId1"/>
          <a:stretch/>
        </p:blipFill>
        <p:spPr>
          <a:xfrm>
            <a:off x="0" y="156600"/>
            <a:ext cx="10289520" cy="7771680"/>
          </a:xfrm>
          <a:prstGeom prst="rect">
            <a:avLst/>
          </a:prstGeom>
          <a:noFill/>
          <a:ln w="0">
            <a:noFill/>
          </a:ln>
        </p:spPr>
      </p:pic>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6" name="" descr=""/>
          <p:cNvPicPr/>
          <p:nvPr/>
        </p:nvPicPr>
        <p:blipFill>
          <a:blip r:embed="rId1"/>
          <a:stretch/>
        </p:blipFill>
        <p:spPr>
          <a:xfrm>
            <a:off x="2057400" y="0"/>
            <a:ext cx="6217200" cy="7771680"/>
          </a:xfrm>
          <a:prstGeom prst="rect">
            <a:avLst/>
          </a:prstGeom>
          <a:noFill/>
          <a:ln w="0">
            <a:noFill/>
          </a:ln>
        </p:spPr>
      </p:pic>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7" name="Picture 7" descr="Where-nobody-lives-USA_2010.jpg"/>
          <p:cNvPicPr/>
          <p:nvPr/>
        </p:nvPicPr>
        <p:blipFill>
          <a:blip r:embed="rId1"/>
          <a:stretch/>
        </p:blipFill>
        <p:spPr>
          <a:xfrm>
            <a:off x="1274040" y="0"/>
            <a:ext cx="9240840" cy="7771680"/>
          </a:xfrm>
          <a:prstGeom prst="rect">
            <a:avLst/>
          </a:prstGeom>
          <a:noFill/>
          <a:ln w="0">
            <a:noFill/>
          </a:ln>
        </p:spPr>
      </p:pic>
      <p:pic>
        <p:nvPicPr>
          <p:cNvPr id="98" name="Picture 8" descr="Where-nobody-lives-USA_2010.jpg"/>
          <p:cNvPicPr/>
          <p:nvPr/>
        </p:nvPicPr>
        <p:blipFill>
          <a:blip r:embed="rId2"/>
          <a:stretch/>
        </p:blipFill>
        <p:spPr>
          <a:xfrm>
            <a:off x="0" y="6178320"/>
            <a:ext cx="3963600" cy="1312560"/>
          </a:xfrm>
          <a:prstGeom prst="rect">
            <a:avLst/>
          </a:prstGeom>
          <a:noFill/>
          <a:ln w="0">
            <a:noFill/>
          </a:ln>
        </p:spPr>
      </p:pic>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9" name="Picture 6" descr="watersheds-north-america.jpg"/>
          <p:cNvPicPr/>
          <p:nvPr/>
        </p:nvPicPr>
        <p:blipFill>
          <a:blip r:embed="rId1"/>
          <a:stretch/>
        </p:blipFill>
        <p:spPr>
          <a:xfrm rot="5400000">
            <a:off x="-597240" y="-2135880"/>
            <a:ext cx="11325960" cy="10900800"/>
          </a:xfrm>
          <a:prstGeom prst="rect">
            <a:avLst/>
          </a:prstGeom>
          <a:noFill/>
          <a:ln w="0">
            <a:noFill/>
          </a:ln>
        </p:spPr>
      </p:pic>
      <p:sp>
        <p:nvSpPr>
          <p:cNvPr id="100" name="TextBox 5"/>
          <p:cNvSpPr/>
          <p:nvPr/>
        </p:nvSpPr>
        <p:spPr>
          <a:xfrm>
            <a:off x="108720" y="4349520"/>
            <a:ext cx="4225320" cy="3077280"/>
          </a:xfrm>
          <a:prstGeom prst="rect">
            <a:avLst/>
          </a:prstGeom>
          <a:noFill/>
          <a:ln w="0">
            <a:noFill/>
          </a:ln>
        </p:spPr>
        <p:style>
          <a:lnRef idx="0"/>
          <a:fillRef idx="0"/>
          <a:effectRef idx="0"/>
          <a:fontRef idx="minor"/>
        </p:style>
        <p:txBody>
          <a:bodyPr lIns="90000" rIns="90000" tIns="45000" bIns="45000" anchor="t">
            <a:spAutoFit/>
          </a:bodyPr>
          <a:p>
            <a:pPr defTabSz="457200">
              <a:lnSpc>
                <a:spcPct val="100000"/>
              </a:lnSpc>
            </a:pPr>
            <a:r>
              <a:rPr b="1" lang="en-US" sz="2600" strike="noStrike" u="none">
                <a:solidFill>
                  <a:schemeClr val="lt1"/>
                </a:solidFill>
                <a:effectLst/>
                <a:uFillTx/>
                <a:latin typeface="Calibri"/>
                <a:ea typeface="ＭＳ Ｐゴシック"/>
              </a:rPr>
              <a:t>North American</a:t>
            </a:r>
            <a:br>
              <a:rPr sz="2600"/>
            </a:br>
            <a:r>
              <a:rPr b="1" lang="en-US" sz="2600" strike="noStrike" u="none">
                <a:solidFill>
                  <a:schemeClr val="lt1"/>
                </a:solidFill>
                <a:effectLst/>
                <a:uFillTx/>
                <a:latin typeface="Calibri"/>
                <a:ea typeface="ＭＳ Ｐゴシック"/>
              </a:rPr>
              <a:t>Watersheds</a:t>
            </a:r>
            <a:endParaRPr b="0" lang="en-US" sz="2600" strike="noStrike" u="none">
              <a:solidFill>
                <a:srgbClr val="000000"/>
              </a:solidFill>
              <a:effectLst/>
              <a:uFillTx/>
              <a:latin typeface="Arial"/>
            </a:endParaRPr>
          </a:p>
          <a:p>
            <a:pPr defTabSz="457200">
              <a:lnSpc>
                <a:spcPct val="100000"/>
              </a:lnSpc>
            </a:pPr>
            <a:br>
              <a:rPr sz="2400"/>
            </a:br>
            <a:r>
              <a:rPr b="0" lang="en-US" sz="2400" strike="noStrike" u="none">
                <a:solidFill>
                  <a:schemeClr val="lt1"/>
                </a:solidFill>
                <a:effectLst/>
                <a:uFillTx/>
                <a:latin typeface="Calibri"/>
                <a:ea typeface="ＭＳ Ｐゴシック"/>
              </a:rPr>
              <a:t>Big purple: Mississippi</a:t>
            </a:r>
            <a:br>
              <a:rPr sz="2400"/>
            </a:br>
            <a:r>
              <a:rPr b="0" lang="en-US" sz="2400" strike="noStrike" u="none">
                <a:solidFill>
                  <a:schemeClr val="lt1"/>
                </a:solidFill>
                <a:effectLst/>
                <a:uFillTx/>
                <a:latin typeface="Calibri"/>
                <a:ea typeface="ＭＳ Ｐゴシック"/>
              </a:rPr>
              <a:t>   </a:t>
            </a:r>
            <a:br>
              <a:rPr sz="2400"/>
            </a:br>
            <a:r>
              <a:rPr b="0" lang="en-US" sz="2400" strike="noStrike" u="none">
                <a:solidFill>
                  <a:schemeClr val="lt1"/>
                </a:solidFill>
                <a:effectLst/>
                <a:uFillTx/>
                <a:latin typeface="Calibri"/>
                <a:ea typeface="ＭＳ Ｐゴシック"/>
              </a:rPr>
              <a:t>Northeast of that: </a:t>
            </a:r>
            <a:br>
              <a:rPr sz="2400"/>
            </a:br>
            <a:r>
              <a:rPr b="0" lang="en-US" sz="2400" strike="noStrike" u="none">
                <a:solidFill>
                  <a:schemeClr val="lt1"/>
                </a:solidFill>
                <a:effectLst/>
                <a:uFillTx/>
                <a:latin typeface="Calibri"/>
                <a:ea typeface="ＭＳ Ｐゴシック"/>
              </a:rPr>
              <a:t>Great Lakes and the St. Lawrence River system...</a:t>
            </a:r>
            <a:endParaRPr b="0" lang="en-US"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1" name="Picture 2" descr="Great_Lakes2-1024x431.jpg"/>
          <p:cNvPicPr/>
          <p:nvPr/>
        </p:nvPicPr>
        <p:blipFill>
          <a:blip r:embed="rId1"/>
          <a:stretch/>
        </p:blipFill>
        <p:spPr>
          <a:xfrm>
            <a:off x="0" y="1510560"/>
            <a:ext cx="10592640" cy="4458240"/>
          </a:xfrm>
          <a:prstGeom prst="rect">
            <a:avLst/>
          </a:prstGeom>
          <a:noFill/>
          <a:ln w="0">
            <a:noFill/>
          </a:ln>
        </p:spPr>
      </p:pic>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2" name="Picture 2" descr="North-America-Physical.jpg"/>
          <p:cNvPicPr/>
          <p:nvPr/>
        </p:nvPicPr>
        <p:blipFill>
          <a:blip r:embed="rId1"/>
          <a:stretch/>
        </p:blipFill>
        <p:spPr>
          <a:xfrm>
            <a:off x="0" y="-4302360"/>
            <a:ext cx="10514880" cy="12974400"/>
          </a:xfrm>
          <a:prstGeom prst="rect">
            <a:avLst/>
          </a:prstGeom>
          <a:noFill/>
          <a:ln w="0">
            <a:noFill/>
          </a:ln>
        </p:spPr>
      </p:pic>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3" name="Picture 2" descr="012a_Bioregions-Closeup.jpg"/>
          <p:cNvPicPr/>
          <p:nvPr/>
        </p:nvPicPr>
        <p:blipFill>
          <a:blip r:embed="rId1"/>
          <a:stretch/>
        </p:blipFill>
        <p:spPr>
          <a:xfrm>
            <a:off x="-308160" y="546120"/>
            <a:ext cx="10954800" cy="6075720"/>
          </a:xfrm>
          <a:prstGeom prst="rect">
            <a:avLst/>
          </a:prstGeom>
          <a:noFill/>
          <a:ln w="0">
            <a:noFill/>
          </a:ln>
        </p:spPr>
      </p:pic>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4" name="Picture 2" descr="012a_Bioregions-Closeup.jpg"/>
          <p:cNvPicPr/>
          <p:nvPr/>
        </p:nvPicPr>
        <p:blipFill>
          <a:blip r:embed="rId1"/>
          <a:stretch/>
        </p:blipFill>
        <p:spPr>
          <a:xfrm>
            <a:off x="-476280" y="326520"/>
            <a:ext cx="12724560" cy="7057440"/>
          </a:xfrm>
          <a:prstGeom prst="rect">
            <a:avLst/>
          </a:prstGeom>
          <a:noFill/>
          <a:ln w="0">
            <a:noFill/>
          </a:ln>
        </p:spPr>
      </p:pic>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5" name="Picture 2" descr="012a_North-America-physical.jpg"/>
          <p:cNvPicPr/>
          <p:nvPr/>
        </p:nvPicPr>
        <p:blipFill>
          <a:blip r:embed="rId1"/>
          <a:stretch/>
        </p:blipFill>
        <p:spPr>
          <a:xfrm>
            <a:off x="0" y="0"/>
            <a:ext cx="8174520" cy="7771680"/>
          </a:xfrm>
          <a:prstGeom prst="rect">
            <a:avLst/>
          </a:prstGeom>
          <a:noFill/>
          <a:ln w="0">
            <a:noFill/>
          </a:ln>
        </p:spPr>
      </p:pic>
      <p:sp>
        <p:nvSpPr>
          <p:cNvPr id="106" name="TextBox 3"/>
          <p:cNvSpPr/>
          <p:nvPr/>
        </p:nvSpPr>
        <p:spPr>
          <a:xfrm>
            <a:off x="6205680" y="3700800"/>
            <a:ext cx="4447080" cy="2124360"/>
          </a:xfrm>
          <a:prstGeom prst="rect">
            <a:avLst/>
          </a:prstGeom>
          <a:noFill/>
          <a:ln w="0">
            <a:noFill/>
          </a:ln>
        </p:spPr>
        <p:style>
          <a:lnRef idx="0"/>
          <a:fillRef idx="0"/>
          <a:effectRef idx="0"/>
          <a:fontRef idx="minor"/>
        </p:style>
        <p:txBody>
          <a:bodyPr wrap="none" lIns="90000" rIns="90000" tIns="45000" bIns="45000" anchor="t">
            <a:spAutoFit/>
          </a:bodyPr>
          <a:p>
            <a:pPr defTabSz="457200">
              <a:lnSpc>
                <a:spcPct val="100000"/>
              </a:lnSpc>
            </a:pPr>
            <a:r>
              <a:rPr b="0" lang="en-US" sz="2400" strike="noStrike" u="none">
                <a:solidFill>
                  <a:schemeClr val="dk1"/>
                </a:solidFill>
                <a:effectLst/>
                <a:uFillTx/>
                <a:latin typeface="Calibri"/>
                <a:ea typeface="ＭＳ Ｐゴシック"/>
              </a:rPr>
              <a:t>(recommended download)</a:t>
            </a:r>
            <a:br>
              <a:rPr sz="2800"/>
            </a:br>
            <a:r>
              <a:rPr b="0" lang="en-US" sz="2800" strike="noStrike" u="sng">
                <a:solidFill>
                  <a:schemeClr val="dk1"/>
                </a:solidFill>
                <a:effectLst/>
                <a:uFillTx/>
                <a:latin typeface="Calibri"/>
                <a:ea typeface="ＭＳ Ｐゴシック"/>
                <a:hlinkClick r:id="rId2"/>
              </a:rPr>
              <a:t>‘Bioregions of North America’</a:t>
            </a:r>
            <a:br>
              <a:rPr sz="2800"/>
            </a:br>
            <a:r>
              <a:rPr b="0" i="1" lang="en-US" sz="2800" strike="noStrike" u="none">
                <a:solidFill>
                  <a:schemeClr val="dk1"/>
                </a:solidFill>
                <a:effectLst/>
                <a:uFillTx/>
                <a:latin typeface="Calibri"/>
                <a:ea typeface="ＭＳ Ｐゴシック"/>
              </a:rPr>
              <a:t>The Decolonial Atlas</a:t>
            </a:r>
            <a:br>
              <a:rPr sz="2800"/>
            </a:br>
            <a:r>
              <a:rPr b="0" lang="en-US" sz="2400" strike="noStrike" u="none">
                <a:solidFill>
                  <a:schemeClr val="dk1"/>
                </a:solidFill>
                <a:effectLst/>
                <a:uFillTx/>
                <a:latin typeface="Calibri"/>
                <a:ea typeface="ＭＳ Ｐゴシック"/>
              </a:rPr>
              <a:t>decolonialatlas.wordpress.com</a:t>
            </a:r>
            <a:endParaRPr b="0" lang="en-US"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TextBox 3"/>
          <p:cNvSpPr/>
          <p:nvPr/>
        </p:nvSpPr>
        <p:spPr>
          <a:xfrm>
            <a:off x="4032720" y="2964960"/>
            <a:ext cx="2687040" cy="893160"/>
          </a:xfrm>
          <a:prstGeom prst="rect">
            <a:avLst/>
          </a:prstGeom>
          <a:noFill/>
          <a:ln w="0">
            <a:noFill/>
          </a:ln>
        </p:spPr>
        <p:style>
          <a:lnRef idx="0"/>
          <a:fillRef idx="0"/>
          <a:effectRef idx="0"/>
          <a:fontRef idx="minor"/>
        </p:style>
        <p:txBody>
          <a:bodyPr wrap="none" lIns="90000" rIns="90000" tIns="45000" bIns="45000" anchor="t">
            <a:spAutoFit/>
          </a:bodyPr>
          <a:p>
            <a:pPr algn="ctr" defTabSz="457200">
              <a:lnSpc>
                <a:spcPct val="100000"/>
              </a:lnSpc>
            </a:pPr>
            <a:r>
              <a:rPr b="1" lang="en-US" sz="5200" strike="noStrike" u="none">
                <a:solidFill>
                  <a:schemeClr val="dk1"/>
                </a:solidFill>
                <a:effectLst/>
                <a:uFillTx/>
                <a:latin typeface="Calibri"/>
                <a:ea typeface="ＭＳ Ｐゴシック"/>
              </a:rPr>
              <a:t>‘World 2’</a:t>
            </a:r>
            <a:endParaRPr b="0" lang="en-US" sz="5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8" name="Picture 1" descr="010_13000-Years-Ago.jpeg"/>
          <p:cNvPicPr/>
          <p:nvPr/>
        </p:nvPicPr>
        <p:blipFill>
          <a:blip r:embed="rId1"/>
          <a:stretch/>
        </p:blipFill>
        <p:spPr>
          <a:xfrm>
            <a:off x="0" y="559440"/>
            <a:ext cx="10514880" cy="6563520"/>
          </a:xfrm>
          <a:prstGeom prst="rect">
            <a:avLst/>
          </a:prstGeom>
          <a:noFill/>
          <a:ln w="0">
            <a:noFill/>
          </a:ln>
        </p:spPr>
      </p:pic>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9" name="Picture 1" descr="012_Corns_journey2.jpg"/>
          <p:cNvPicPr/>
          <p:nvPr/>
        </p:nvPicPr>
        <p:blipFill>
          <a:blip r:embed="rId1"/>
          <a:stretch/>
        </p:blipFill>
        <p:spPr>
          <a:xfrm>
            <a:off x="-50760" y="335520"/>
            <a:ext cx="10565640" cy="7220880"/>
          </a:xfrm>
          <a:prstGeom prst="rect">
            <a:avLst/>
          </a:prstGeom>
          <a:noFill/>
          <a:ln w="0">
            <a:noFill/>
          </a:ln>
        </p:spPr>
      </p:pic>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0" name="Picture 2" descr="012a_North-America-physical.jpg"/>
          <p:cNvPicPr/>
          <p:nvPr/>
        </p:nvPicPr>
        <p:blipFill>
          <a:blip r:embed="rId1"/>
          <a:stretch/>
        </p:blipFill>
        <p:spPr>
          <a:xfrm>
            <a:off x="1156680" y="0"/>
            <a:ext cx="8204040" cy="7799400"/>
          </a:xfrm>
          <a:prstGeom prst="rect">
            <a:avLst/>
          </a:prstGeom>
          <a:noFill/>
          <a:ln w="0">
            <a:noFill/>
          </a:ln>
        </p:spPr>
      </p:pic>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1" name="Picture 1" descr="013_Pop-density-in-1500.jpg"/>
          <p:cNvPicPr/>
          <p:nvPr/>
        </p:nvPicPr>
        <p:blipFill>
          <a:blip r:embed="rId1"/>
          <a:stretch/>
        </p:blipFill>
        <p:spPr>
          <a:xfrm>
            <a:off x="2138040" y="-6480"/>
            <a:ext cx="5880240" cy="7778160"/>
          </a:xfrm>
          <a:prstGeom prst="rect">
            <a:avLst/>
          </a:prstGeom>
          <a:noFill/>
          <a:ln w="0">
            <a:noFill/>
          </a:ln>
        </p:spPr>
      </p:pic>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2" name="Picture 3" descr="015_Cultures_alt.jpg"/>
          <p:cNvPicPr/>
          <p:nvPr/>
        </p:nvPicPr>
        <p:blipFill>
          <a:blip r:embed="rId1"/>
          <a:srcRect l="2915" t="0" r="0" b="0"/>
          <a:stretch/>
        </p:blipFill>
        <p:spPr>
          <a:xfrm>
            <a:off x="1759680" y="-691920"/>
            <a:ext cx="7002000" cy="8463600"/>
          </a:xfrm>
          <a:prstGeom prst="rect">
            <a:avLst/>
          </a:prstGeom>
          <a:noFill/>
          <a:ln w="0">
            <a:noFill/>
          </a:ln>
        </p:spPr>
      </p:pic>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3" name="Picture 3" descr="015_Cultures_alt.jpg"/>
          <p:cNvPicPr/>
          <p:nvPr/>
        </p:nvPicPr>
        <p:blipFill>
          <a:blip r:embed="rId1"/>
          <a:srcRect l="2915" t="0" r="0" b="0"/>
          <a:stretch/>
        </p:blipFill>
        <p:spPr>
          <a:xfrm>
            <a:off x="0" y="-5079960"/>
            <a:ext cx="10632600" cy="12851640"/>
          </a:xfrm>
          <a:prstGeom prst="rect">
            <a:avLst/>
          </a:prstGeom>
          <a:noFill/>
          <a:ln w="0">
            <a:noFill/>
          </a:ln>
        </p:spPr>
      </p:pic>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4" name="Picture 1" descr="014_Cultures_map2.jpg"/>
          <p:cNvPicPr/>
          <p:nvPr/>
        </p:nvPicPr>
        <p:blipFill>
          <a:blip r:embed="rId1"/>
          <a:stretch/>
        </p:blipFill>
        <p:spPr>
          <a:xfrm>
            <a:off x="1492560" y="177840"/>
            <a:ext cx="7222320" cy="7593840"/>
          </a:xfrm>
          <a:prstGeom prst="rect">
            <a:avLst/>
          </a:prstGeom>
          <a:noFill/>
          <a:ln w="0">
            <a:noFill/>
          </a:ln>
        </p:spPr>
      </p:pic>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5" name="Picture 3" descr="014_Cultures_map2.jpg"/>
          <p:cNvPicPr/>
          <p:nvPr/>
        </p:nvPicPr>
        <p:blipFill>
          <a:blip r:embed="rId1"/>
          <a:stretch/>
        </p:blipFill>
        <p:spPr>
          <a:xfrm>
            <a:off x="-217800" y="-1772280"/>
            <a:ext cx="10866240" cy="11425320"/>
          </a:xfrm>
          <a:prstGeom prst="rect">
            <a:avLst/>
          </a:prstGeom>
          <a:noFill/>
          <a:ln w="0">
            <a:noFill/>
          </a:ln>
        </p:spPr>
      </p:pic>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6" name="Picture 1" descr="016_Languages.jpg"/>
          <p:cNvPicPr/>
          <p:nvPr/>
        </p:nvPicPr>
        <p:blipFill>
          <a:blip r:embed="rId1"/>
          <a:stretch/>
        </p:blipFill>
        <p:spPr>
          <a:xfrm rot="16200000">
            <a:off x="1374480" y="-1373760"/>
            <a:ext cx="7764840" cy="10514880"/>
          </a:xfrm>
          <a:prstGeom prst="rect">
            <a:avLst/>
          </a:prstGeom>
          <a:noFill/>
          <a:ln w="0">
            <a:noFill/>
          </a:ln>
        </p:spPr>
      </p:pic>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7" name="Picture 1" descr="016_Languages.jpg"/>
          <p:cNvPicPr/>
          <p:nvPr/>
        </p:nvPicPr>
        <p:blipFill>
          <a:blip r:embed="rId1"/>
          <a:stretch/>
        </p:blipFill>
        <p:spPr>
          <a:xfrm>
            <a:off x="0" y="-6467400"/>
            <a:ext cx="10514880" cy="14239080"/>
          </a:xfrm>
          <a:prstGeom prst="rect">
            <a:avLst/>
          </a:prstGeom>
          <a:noFill/>
          <a:ln w="0">
            <a:noFill/>
          </a:ln>
        </p:spPr>
      </p:pic>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8" name="Picture 1" descr="020_Columbian-Exchange.jpg"/>
          <p:cNvPicPr/>
          <p:nvPr/>
        </p:nvPicPr>
        <p:blipFill>
          <a:blip r:embed="rId1"/>
          <a:stretch/>
        </p:blipFill>
        <p:spPr>
          <a:xfrm>
            <a:off x="1189440" y="0"/>
            <a:ext cx="8079120" cy="7771680"/>
          </a:xfrm>
          <a:prstGeom prst="rect">
            <a:avLst/>
          </a:prstGeom>
          <a:noFill/>
          <a:ln w="0">
            <a:noFill/>
          </a:ln>
        </p:spPr>
      </p:pic>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TextBox 3"/>
          <p:cNvSpPr/>
          <p:nvPr/>
        </p:nvSpPr>
        <p:spPr>
          <a:xfrm>
            <a:off x="3877560" y="2939760"/>
            <a:ext cx="3161160" cy="893160"/>
          </a:xfrm>
          <a:prstGeom prst="rect">
            <a:avLst/>
          </a:prstGeom>
          <a:noFill/>
          <a:ln w="0">
            <a:noFill/>
          </a:ln>
        </p:spPr>
        <p:style>
          <a:lnRef idx="0"/>
          <a:fillRef idx="0"/>
          <a:effectRef idx="0"/>
          <a:fontRef idx="minor"/>
        </p:style>
        <p:txBody>
          <a:bodyPr wrap="none" lIns="90000" rIns="90000" tIns="45000" bIns="45000" anchor="t">
            <a:spAutoFit/>
          </a:bodyPr>
          <a:p>
            <a:pPr algn="ctr" defTabSz="457200">
              <a:lnSpc>
                <a:spcPct val="100000"/>
              </a:lnSpc>
            </a:pPr>
            <a:r>
              <a:rPr b="1" lang="en-US" sz="5200" strike="noStrike" u="none">
                <a:solidFill>
                  <a:schemeClr val="dk1"/>
                </a:solidFill>
                <a:effectLst/>
                <a:uFillTx/>
                <a:latin typeface="Calibri"/>
                <a:ea typeface="ＭＳ Ｐゴシック"/>
              </a:rPr>
              <a:t>Population</a:t>
            </a:r>
            <a:endParaRPr b="0" lang="en-US" sz="5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 name="TextBox 8"/>
          <p:cNvSpPr/>
          <p:nvPr/>
        </p:nvSpPr>
        <p:spPr>
          <a:xfrm>
            <a:off x="5381640" y="6831360"/>
            <a:ext cx="3212280" cy="739440"/>
          </a:xfrm>
          <a:prstGeom prst="rect">
            <a:avLst/>
          </a:prstGeom>
          <a:noFill/>
          <a:ln w="0">
            <a:noFill/>
          </a:ln>
        </p:spPr>
        <p:style>
          <a:lnRef idx="0"/>
          <a:fillRef idx="0"/>
          <a:effectRef idx="0"/>
          <a:fontRef idx="minor"/>
        </p:style>
        <p:txBody>
          <a:bodyPr lIns="90000" rIns="90000" tIns="45000" bIns="45000" anchor="t">
            <a:spAutoFit/>
          </a:bodyPr>
          <a:p>
            <a:pPr defTabSz="457200">
              <a:lnSpc>
                <a:spcPct val="100000"/>
              </a:lnSpc>
            </a:pPr>
            <a:r>
              <a:rPr b="0" lang="en-US" sz="1400" strike="noStrike" u="none">
                <a:solidFill>
                  <a:schemeClr val="dk1"/>
                </a:solidFill>
                <a:effectLst/>
                <a:uFillTx/>
                <a:latin typeface="Times New Roman"/>
                <a:ea typeface="ＭＳ Ｐゴシック"/>
              </a:rPr>
              <a:t>Source: Christian, David. 2004. </a:t>
            </a:r>
            <a:r>
              <a:rPr b="0" i="1" lang="en-US" sz="1400" strike="noStrike" u="none">
                <a:solidFill>
                  <a:schemeClr val="dk1"/>
                </a:solidFill>
                <a:effectLst/>
                <a:uFillTx/>
                <a:latin typeface="Times New Roman"/>
                <a:ea typeface="ＭＳ Ｐゴシック"/>
              </a:rPr>
              <a:t>Maps of Time an Introduction to Big History</a:t>
            </a:r>
            <a:r>
              <a:rPr b="0" lang="en-US" sz="1400" strike="noStrike" u="none">
                <a:solidFill>
                  <a:schemeClr val="dk1"/>
                </a:solidFill>
                <a:effectLst/>
                <a:uFillTx/>
                <a:latin typeface="Times New Roman"/>
                <a:ea typeface="ＭＳ Ｐゴシック"/>
              </a:rPr>
              <a:t>. Berk`eley: University of California Press. </a:t>
            </a:r>
            <a:endParaRPr b="0" lang="en-US" sz="1400" strike="noStrike" u="none">
              <a:solidFill>
                <a:srgbClr val="000000"/>
              </a:solidFill>
              <a:effectLst/>
              <a:uFillTx/>
              <a:latin typeface="Arial"/>
            </a:endParaRPr>
          </a:p>
        </p:txBody>
      </p:sp>
      <p:sp>
        <p:nvSpPr>
          <p:cNvPr id="121" name="TextBox 3"/>
          <p:cNvSpPr/>
          <p:nvPr/>
        </p:nvSpPr>
        <p:spPr>
          <a:xfrm>
            <a:off x="95040" y="6885360"/>
            <a:ext cx="3633480" cy="954720"/>
          </a:xfrm>
          <a:prstGeom prst="rect">
            <a:avLst/>
          </a:prstGeom>
          <a:noFill/>
          <a:ln w="0">
            <a:noFill/>
          </a:ln>
        </p:spPr>
        <p:style>
          <a:lnRef idx="0"/>
          <a:fillRef idx="0"/>
          <a:effectRef idx="0"/>
          <a:fontRef idx="minor"/>
        </p:style>
        <p:txBody>
          <a:bodyPr lIns="90000" rIns="90000" tIns="45000" bIns="45000" anchor="t">
            <a:spAutoFit/>
          </a:bodyPr>
          <a:p>
            <a:pPr defTabSz="457200">
              <a:lnSpc>
                <a:spcPct val="100000"/>
              </a:lnSpc>
            </a:pPr>
            <a:r>
              <a:rPr b="0" lang="en-US" sz="1400" strike="noStrike" u="none">
                <a:solidFill>
                  <a:schemeClr val="dk1"/>
                </a:solidFill>
                <a:effectLst/>
                <a:uFillTx/>
                <a:latin typeface="Times New Roman"/>
                <a:ea typeface="ＭＳ Ｐゴシック"/>
              </a:rPr>
              <a:t>Source: Wikimedia, produced using lower historical estimates of U.S. Census Bureau at http://www.census.gov/population/international/data/worldpop/table_history.php</a:t>
            </a:r>
            <a:endParaRPr b="0" lang="en-US" sz="1400" strike="noStrike" u="none">
              <a:solidFill>
                <a:srgbClr val="000000"/>
              </a:solidFill>
              <a:effectLst/>
              <a:uFillTx/>
              <a:latin typeface="Arial"/>
            </a:endParaRPr>
          </a:p>
        </p:txBody>
      </p:sp>
      <p:pic>
        <p:nvPicPr>
          <p:cNvPr id="122" name="Picture 1" descr="Pop-12000-Years.jpg"/>
          <p:cNvPicPr/>
          <p:nvPr/>
        </p:nvPicPr>
        <p:blipFill>
          <a:blip r:embed="rId1"/>
          <a:stretch/>
        </p:blipFill>
        <p:spPr>
          <a:xfrm>
            <a:off x="16920" y="1414080"/>
            <a:ext cx="5340600" cy="5416560"/>
          </a:xfrm>
          <a:prstGeom prst="rect">
            <a:avLst/>
          </a:prstGeom>
          <a:noFill/>
          <a:ln w="0">
            <a:noFill/>
          </a:ln>
        </p:spPr>
      </p:pic>
      <p:sp>
        <p:nvSpPr>
          <p:cNvPr id="123" name="TextBox 6"/>
          <p:cNvSpPr/>
          <p:nvPr/>
        </p:nvSpPr>
        <p:spPr>
          <a:xfrm>
            <a:off x="7296120" y="890640"/>
            <a:ext cx="2310840" cy="462240"/>
          </a:xfrm>
          <a:prstGeom prst="rect">
            <a:avLst/>
          </a:prstGeom>
          <a:noFill/>
          <a:ln w="0">
            <a:noFill/>
          </a:ln>
        </p:spPr>
        <p:style>
          <a:lnRef idx="0"/>
          <a:fillRef idx="0"/>
          <a:effectRef idx="0"/>
          <a:fontRef idx="minor"/>
        </p:style>
        <p:txBody>
          <a:bodyPr wrap="none" lIns="90000" rIns="90000" tIns="45000" bIns="45000" anchor="t">
            <a:spAutoFit/>
          </a:bodyPr>
          <a:p>
            <a:pPr defTabSz="457200">
              <a:lnSpc>
                <a:spcPct val="100000"/>
              </a:lnSpc>
            </a:pPr>
            <a:r>
              <a:rPr b="1" lang="en-US" sz="2400" strike="noStrike" u="none">
                <a:solidFill>
                  <a:schemeClr val="dk1"/>
                </a:solidFill>
                <a:effectLst/>
                <a:uFillTx/>
                <a:latin typeface="Times New Roman"/>
                <a:ea typeface="ＭＳ Ｐゴシック"/>
              </a:rPr>
              <a:t>Last 1,000 Years</a:t>
            </a:r>
            <a:endParaRPr b="0" lang="en-US" sz="2400" strike="noStrike" u="none">
              <a:solidFill>
                <a:srgbClr val="000000"/>
              </a:solidFill>
              <a:effectLst/>
              <a:uFillTx/>
              <a:latin typeface="Arial"/>
            </a:endParaRPr>
          </a:p>
        </p:txBody>
      </p:sp>
      <p:sp>
        <p:nvSpPr>
          <p:cNvPr id="124" name="TextBox 4"/>
          <p:cNvSpPr/>
          <p:nvPr/>
        </p:nvSpPr>
        <p:spPr>
          <a:xfrm>
            <a:off x="1241280" y="876240"/>
            <a:ext cx="2463480" cy="462240"/>
          </a:xfrm>
          <a:prstGeom prst="rect">
            <a:avLst/>
          </a:prstGeom>
          <a:noFill/>
          <a:ln w="0">
            <a:noFill/>
          </a:ln>
        </p:spPr>
        <p:style>
          <a:lnRef idx="0"/>
          <a:fillRef idx="0"/>
          <a:effectRef idx="0"/>
          <a:fontRef idx="minor"/>
        </p:style>
        <p:txBody>
          <a:bodyPr wrap="none" lIns="90000" rIns="90000" tIns="45000" bIns="45000" anchor="t">
            <a:spAutoFit/>
          </a:bodyPr>
          <a:p>
            <a:pPr defTabSz="457200">
              <a:lnSpc>
                <a:spcPct val="100000"/>
              </a:lnSpc>
            </a:pPr>
            <a:r>
              <a:rPr b="1" lang="en-US" sz="2400" strike="noStrike" u="none">
                <a:solidFill>
                  <a:schemeClr val="dk1"/>
                </a:solidFill>
                <a:effectLst/>
                <a:uFillTx/>
                <a:latin typeface="Times New Roman"/>
                <a:ea typeface="ＭＳ Ｐゴシック"/>
              </a:rPr>
              <a:t>Last 12,000 Years</a:t>
            </a:r>
            <a:endParaRPr b="0" lang="en-US" sz="2400" strike="noStrike" u="none">
              <a:solidFill>
                <a:srgbClr val="000000"/>
              </a:solidFill>
              <a:effectLst/>
              <a:uFillTx/>
              <a:latin typeface="Arial"/>
            </a:endParaRPr>
          </a:p>
        </p:txBody>
      </p:sp>
      <p:sp>
        <p:nvSpPr>
          <p:cNvPr id="125" name="TextBox 7"/>
          <p:cNvSpPr/>
          <p:nvPr/>
        </p:nvSpPr>
        <p:spPr>
          <a:xfrm>
            <a:off x="2175480" y="147600"/>
            <a:ext cx="6116400" cy="646920"/>
          </a:xfrm>
          <a:prstGeom prst="rect">
            <a:avLst/>
          </a:prstGeom>
          <a:noFill/>
          <a:ln w="0">
            <a:noFill/>
          </a:ln>
        </p:spPr>
        <p:style>
          <a:lnRef idx="0"/>
          <a:fillRef idx="0"/>
          <a:effectRef idx="0"/>
          <a:fontRef idx="minor"/>
        </p:style>
        <p:txBody>
          <a:bodyPr wrap="none" lIns="90000" rIns="90000" tIns="45000" bIns="45000" anchor="t">
            <a:spAutoFit/>
          </a:bodyPr>
          <a:p>
            <a:pPr algn="ctr" defTabSz="457200">
              <a:lnSpc>
                <a:spcPct val="100000"/>
              </a:lnSpc>
            </a:pPr>
            <a:r>
              <a:rPr b="1" i="1" lang="en-US" sz="3600" strike="noStrike" u="none">
                <a:solidFill>
                  <a:srgbClr val="008000"/>
                </a:solidFill>
                <a:effectLst/>
                <a:uFillTx/>
                <a:latin typeface="Times New Roman"/>
                <a:ea typeface="ＭＳ Ｐゴシック"/>
              </a:rPr>
              <a:t>World Population – Big Picture</a:t>
            </a:r>
            <a:endParaRPr b="0" lang="en-US" sz="3600" strike="noStrike" u="none">
              <a:solidFill>
                <a:srgbClr val="000000"/>
              </a:solidFill>
              <a:effectLst/>
              <a:uFillTx/>
              <a:latin typeface="Arial"/>
            </a:endParaRPr>
          </a:p>
        </p:txBody>
      </p:sp>
      <p:pic>
        <p:nvPicPr>
          <p:cNvPr id="126" name="Picture 9" descr="Pop-1000-Years.jpg"/>
          <p:cNvPicPr/>
          <p:nvPr/>
        </p:nvPicPr>
        <p:blipFill>
          <a:blip r:embed="rId2"/>
          <a:stretch/>
        </p:blipFill>
        <p:spPr>
          <a:xfrm>
            <a:off x="5381640" y="1378080"/>
            <a:ext cx="5167080" cy="5452560"/>
          </a:xfrm>
          <a:prstGeom prst="rect">
            <a:avLst/>
          </a:prstGeom>
          <a:noFill/>
          <a:ln w="0">
            <a:noFill/>
          </a:ln>
        </p:spPr>
      </p:pic>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7" name="" descr=""/>
          <p:cNvPicPr/>
          <p:nvPr/>
        </p:nvPicPr>
        <p:blipFill>
          <a:blip r:embed="rId1"/>
          <a:stretch/>
        </p:blipFill>
        <p:spPr>
          <a:xfrm>
            <a:off x="0" y="0"/>
            <a:ext cx="10514160" cy="7394760"/>
          </a:xfrm>
          <a:prstGeom prst="rect">
            <a:avLst/>
          </a:prstGeom>
          <a:noFill/>
          <a:ln w="0">
            <a:noFill/>
          </a:ln>
        </p:spPr>
      </p:pic>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8" name="" descr=""/>
          <p:cNvPicPr/>
          <p:nvPr/>
        </p:nvPicPr>
        <p:blipFill>
          <a:blip r:embed="rId1"/>
          <a:stretch/>
        </p:blipFill>
        <p:spPr>
          <a:xfrm>
            <a:off x="1800" y="-75960"/>
            <a:ext cx="10994760" cy="7848000"/>
          </a:xfrm>
          <a:prstGeom prst="rect">
            <a:avLst/>
          </a:prstGeom>
          <a:noFill/>
          <a:ln w="0">
            <a:noFill/>
          </a:ln>
        </p:spPr>
      </p:pic>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9" name="Picture 1" descr="_NY-Pop-1.jpg"/>
          <p:cNvPicPr/>
          <p:nvPr/>
        </p:nvPicPr>
        <p:blipFill>
          <a:blip r:embed="rId1"/>
          <a:stretch/>
        </p:blipFill>
        <p:spPr>
          <a:xfrm>
            <a:off x="0" y="0"/>
            <a:ext cx="10514880" cy="7771680"/>
          </a:xfrm>
          <a:prstGeom prst="rect">
            <a:avLst/>
          </a:prstGeom>
          <a:noFill/>
          <a:ln w="0">
            <a:noFill/>
          </a:ln>
        </p:spPr>
      </p:pic>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0" name="Picture 1" descr="Where-nobody-lives-USA_2010.jpg"/>
          <p:cNvPicPr/>
          <p:nvPr/>
        </p:nvPicPr>
        <p:blipFill>
          <a:blip r:embed="rId1"/>
          <a:stretch/>
        </p:blipFill>
        <p:spPr>
          <a:xfrm>
            <a:off x="1274040" y="0"/>
            <a:ext cx="9240840" cy="7771680"/>
          </a:xfrm>
          <a:prstGeom prst="rect">
            <a:avLst/>
          </a:prstGeom>
          <a:noFill/>
          <a:ln w="0">
            <a:noFill/>
          </a:ln>
        </p:spPr>
      </p:pic>
      <p:pic>
        <p:nvPicPr>
          <p:cNvPr id="131" name="Picture 2" descr="Where-nobody-lives-USA_2010.jpg"/>
          <p:cNvPicPr/>
          <p:nvPr/>
        </p:nvPicPr>
        <p:blipFill>
          <a:blip r:embed="rId2"/>
          <a:stretch/>
        </p:blipFill>
        <p:spPr>
          <a:xfrm>
            <a:off x="0" y="6178320"/>
            <a:ext cx="3963600" cy="1312560"/>
          </a:xfrm>
          <a:prstGeom prst="rect">
            <a:avLst/>
          </a:prstGeom>
          <a:noFill/>
          <a:ln w="0">
            <a:noFill/>
          </a:ln>
        </p:spPr>
      </p:pic>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2" name="Picture 1" descr="Population-Big-Pic.jpg"/>
          <p:cNvPicPr/>
          <p:nvPr/>
        </p:nvPicPr>
        <p:blipFill>
          <a:blip r:embed="rId1"/>
          <a:stretch/>
        </p:blipFill>
        <p:spPr>
          <a:xfrm>
            <a:off x="968760" y="0"/>
            <a:ext cx="8625240" cy="7771680"/>
          </a:xfrm>
          <a:prstGeom prst="rect">
            <a:avLst/>
          </a:prstGeom>
          <a:noFill/>
          <a:ln w="0">
            <a:noFill/>
          </a:ln>
        </p:spPr>
      </p:pic>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3" name="Picture 1" descr="024_old-growth-forest.jpg"/>
          <p:cNvPicPr/>
          <p:nvPr/>
        </p:nvPicPr>
        <p:blipFill>
          <a:blip r:embed="rId1"/>
          <a:stretch/>
        </p:blipFill>
        <p:spPr>
          <a:xfrm>
            <a:off x="221760" y="0"/>
            <a:ext cx="9831600" cy="7771680"/>
          </a:xfrm>
          <a:prstGeom prst="rect">
            <a:avLst/>
          </a:prstGeom>
          <a:noFill/>
          <a:ln w="0">
            <a:noFill/>
          </a:ln>
        </p:spPr>
      </p:pic>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 name="PlaceHolder 1"/>
          <p:cNvSpPr>
            <a:spLocks noGrp="1"/>
          </p:cNvSpPr>
          <p:nvPr>
            <p:ph type="title"/>
          </p:nvPr>
        </p:nvSpPr>
        <p:spPr>
          <a:xfrm>
            <a:off x="561960" y="75240"/>
            <a:ext cx="9463680" cy="1294560"/>
          </a:xfrm>
          <a:prstGeom prst="rect">
            <a:avLst/>
          </a:prstGeom>
          <a:noFill/>
          <a:ln w="0">
            <a:noFill/>
          </a:ln>
        </p:spPr>
        <p:txBody>
          <a:bodyPr numCol="1" spcCol="0" lIns="91440" rIns="91440" tIns="45720" bIns="45720" anchor="ctr">
            <a:noAutofit/>
          </a:bodyPr>
          <a:p>
            <a:pPr indent="0" algn="ctr" defTabSz="457200">
              <a:lnSpc>
                <a:spcPct val="100000"/>
              </a:lnSpc>
              <a:buNone/>
              <a:tabLst>
                <a:tab algn="l" pos="0"/>
              </a:tabLst>
            </a:pPr>
            <a:r>
              <a:rPr b="1" lang="en-US" sz="4400" strike="noStrike" u="none">
                <a:solidFill>
                  <a:schemeClr val="dk1"/>
                </a:solidFill>
                <a:effectLst/>
                <a:uFillTx/>
                <a:latin typeface="Calibri"/>
                <a:ea typeface="ＭＳ Ｐゴシック"/>
              </a:rPr>
              <a:t>Population: 4 clarifications</a:t>
            </a:r>
            <a:endParaRPr b="0" lang="en-US" sz="4400" strike="noStrike" u="none">
              <a:solidFill>
                <a:srgbClr val="000000"/>
              </a:solidFill>
              <a:effectLst/>
              <a:uFillTx/>
              <a:latin typeface="Arial"/>
            </a:endParaRPr>
          </a:p>
        </p:txBody>
      </p:sp>
      <p:sp>
        <p:nvSpPr>
          <p:cNvPr id="135" name="PlaceHolder 2"/>
          <p:cNvSpPr>
            <a:spLocks noGrp="1"/>
          </p:cNvSpPr>
          <p:nvPr>
            <p:ph/>
          </p:nvPr>
        </p:nvSpPr>
        <p:spPr>
          <a:xfrm>
            <a:off x="561960" y="1289520"/>
            <a:ext cx="9463680" cy="5128560"/>
          </a:xfrm>
          <a:prstGeom prst="rect">
            <a:avLst/>
          </a:prstGeom>
          <a:noFill/>
          <a:ln w="0">
            <a:noFill/>
          </a:ln>
        </p:spPr>
        <p:txBody>
          <a:bodyPr numCol="1" spcCol="0" lIns="91440" rIns="91440" tIns="45720" bIns="45720" anchor="t">
            <a:noAutofit/>
          </a:bodyPr>
          <a:p>
            <a:pPr marL="343080" indent="-343080" defTabSz="457200">
              <a:lnSpc>
                <a:spcPct val="100000"/>
              </a:lnSpc>
              <a:spcBef>
                <a:spcPts val="641"/>
              </a:spcBef>
              <a:buClr>
                <a:srgbClr val="000000"/>
              </a:buClr>
              <a:buFont typeface="Arial"/>
              <a:buChar char="•"/>
            </a:pPr>
            <a:r>
              <a:rPr b="0" lang="en-US" sz="2600" strike="noStrike" u="none">
                <a:solidFill>
                  <a:schemeClr val="dk1"/>
                </a:solidFill>
                <a:effectLst/>
                <a:uFillTx/>
                <a:latin typeface="Calibri"/>
                <a:ea typeface="ＭＳ Ｐゴシック"/>
              </a:rPr>
              <a:t>It’s not bad, it’s not good, it is what it is. </a:t>
            </a:r>
            <a:endParaRPr b="0" lang="en-US" sz="2600" strike="noStrike" u="none">
              <a:solidFill>
                <a:srgbClr val="000000"/>
              </a:solidFill>
              <a:effectLst/>
              <a:uFillTx/>
              <a:latin typeface="Arial"/>
            </a:endParaRPr>
          </a:p>
          <a:p>
            <a:pPr indent="0" defTabSz="457200">
              <a:lnSpc>
                <a:spcPct val="100000"/>
              </a:lnSpc>
              <a:spcBef>
                <a:spcPts val="641"/>
              </a:spcBef>
              <a:buNone/>
              <a:tabLst>
                <a:tab algn="l" pos="0"/>
              </a:tabLst>
            </a:pPr>
            <a:br>
              <a:rPr sz="2600"/>
            </a:br>
            <a:endParaRPr b="0" lang="en-US" sz="26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tabLst>
                <a:tab algn="l" pos="0"/>
              </a:tabLst>
            </a:pPr>
            <a:r>
              <a:rPr b="0" lang="en-US" sz="2600" strike="noStrike" u="none">
                <a:solidFill>
                  <a:schemeClr val="dk1"/>
                </a:solidFill>
                <a:effectLst/>
                <a:uFillTx/>
                <a:latin typeface="Calibri"/>
                <a:ea typeface="ＭＳ Ｐゴシック"/>
              </a:rPr>
              <a:t>Ecologically, the more important factor </a:t>
            </a:r>
            <a:r>
              <a:rPr b="0" i="1" lang="en-US" sz="2600" strike="noStrike" u="none">
                <a:solidFill>
                  <a:schemeClr val="dk1"/>
                </a:solidFill>
                <a:effectLst/>
                <a:uFillTx/>
                <a:latin typeface="Calibri"/>
                <a:ea typeface="ＭＳ Ｐゴシック"/>
              </a:rPr>
              <a:t>by far</a:t>
            </a:r>
            <a:r>
              <a:rPr b="0" lang="en-US" sz="2600" strike="noStrike" u="none">
                <a:solidFill>
                  <a:schemeClr val="dk1"/>
                </a:solidFill>
                <a:effectLst/>
                <a:uFillTx/>
                <a:latin typeface="Calibri"/>
                <a:ea typeface="ＭＳ Ｐゴシック"/>
              </a:rPr>
              <a:t> is consumption.</a:t>
            </a:r>
            <a:br>
              <a:rPr sz="2600"/>
            </a:br>
            <a:r>
              <a:rPr b="0" lang="en-US" sz="2600" strike="noStrike" u="none">
                <a:solidFill>
                  <a:schemeClr val="dk1"/>
                </a:solidFill>
                <a:effectLst/>
                <a:uFillTx/>
                <a:latin typeface="Calibri"/>
                <a:ea typeface="ＭＳ Ｐゴシック"/>
              </a:rPr>
              <a:t>(1 average U.S. resident consumes as much as 30 people in Kenya;</a:t>
            </a:r>
            <a:br>
              <a:rPr sz="2600"/>
            </a:br>
            <a:r>
              <a:rPr b="0" lang="en-US" sz="2600" strike="noStrike" u="none">
                <a:solidFill>
                  <a:schemeClr val="dk1"/>
                </a:solidFill>
                <a:effectLst/>
                <a:uFillTx/>
                <a:latin typeface="Calibri"/>
                <a:ea typeface="ＭＳ Ｐゴシック"/>
              </a:rPr>
              <a:t>1 super-rich American = 100s or 1000s of average Americans)</a:t>
            </a:r>
            <a:br>
              <a:rPr sz="2600"/>
            </a:br>
            <a:br>
              <a:rPr sz="2600"/>
            </a:br>
            <a:r>
              <a:rPr b="0" lang="en-US" sz="2600" strike="noStrike" u="none">
                <a:solidFill>
                  <a:schemeClr val="dk1"/>
                </a:solidFill>
                <a:effectLst/>
                <a:uFillTx/>
                <a:latin typeface="Calibri"/>
                <a:ea typeface="ＭＳ Ｐゴシック"/>
              </a:rPr>
              <a:t> </a:t>
            </a:r>
            <a:endParaRPr b="0" lang="en-US" sz="26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tabLst>
                <a:tab algn="l" pos="0"/>
              </a:tabLst>
            </a:pPr>
            <a:r>
              <a:rPr b="0" lang="en-US" sz="2600" strike="noStrike" u="none">
                <a:solidFill>
                  <a:schemeClr val="dk1"/>
                </a:solidFill>
                <a:effectLst/>
                <a:uFillTx/>
                <a:latin typeface="Calibri"/>
                <a:ea typeface="ＭＳ Ｐゴシック"/>
              </a:rPr>
              <a:t>The key question: Can we find a way to preserve the ecological carrying capacity for civilization, humanity, and life on Earth?</a:t>
            </a:r>
            <a:br>
              <a:rPr sz="2600"/>
            </a:br>
            <a:br>
              <a:rPr sz="2600"/>
            </a:br>
            <a:r>
              <a:rPr b="0" lang="en-US" sz="2600" strike="noStrike" u="none">
                <a:solidFill>
                  <a:schemeClr val="dk1"/>
                </a:solidFill>
                <a:effectLst/>
                <a:uFillTx/>
                <a:latin typeface="Calibri"/>
                <a:ea typeface="ＭＳ Ｐゴシック"/>
              </a:rPr>
              <a:t> </a:t>
            </a:r>
            <a:endParaRPr b="0" lang="en-US" sz="26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tabLst>
                <a:tab algn="l" pos="0"/>
              </a:tabLst>
            </a:pPr>
            <a:r>
              <a:rPr b="0" lang="en-US" sz="2600" strike="noStrike" u="none">
                <a:solidFill>
                  <a:schemeClr val="dk1"/>
                </a:solidFill>
                <a:effectLst/>
                <a:uFillTx/>
                <a:latin typeface="Calibri"/>
                <a:ea typeface="ＭＳ Ｐゴシック"/>
              </a:rPr>
              <a:t>Some believe current crisis is the fall in birth rates below replacement level (2.2 per female)</a:t>
            </a:r>
            <a:endParaRPr b="0" lang="en-US"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TextBox 3"/>
          <p:cNvSpPr/>
          <p:nvPr/>
        </p:nvSpPr>
        <p:spPr>
          <a:xfrm>
            <a:off x="4386960" y="2939760"/>
            <a:ext cx="2142000" cy="893160"/>
          </a:xfrm>
          <a:prstGeom prst="rect">
            <a:avLst/>
          </a:prstGeom>
          <a:noFill/>
          <a:ln w="0">
            <a:noFill/>
          </a:ln>
        </p:spPr>
        <p:style>
          <a:lnRef idx="0"/>
          <a:fillRef idx="0"/>
          <a:effectRef idx="0"/>
          <a:fontRef idx="minor"/>
        </p:style>
        <p:txBody>
          <a:bodyPr wrap="none" lIns="90000" rIns="90000" tIns="45000" bIns="45000" anchor="t">
            <a:spAutoFit/>
          </a:bodyPr>
          <a:p>
            <a:pPr algn="ctr" defTabSz="457200">
              <a:lnSpc>
                <a:spcPct val="100000"/>
              </a:lnSpc>
            </a:pPr>
            <a:r>
              <a:rPr b="1" lang="en-US" sz="5200" strike="noStrike" u="none">
                <a:solidFill>
                  <a:schemeClr val="dk1"/>
                </a:solidFill>
                <a:effectLst/>
                <a:uFillTx/>
                <a:latin typeface="Calibri"/>
                <a:ea typeface="ＭＳ Ｐゴシック"/>
              </a:rPr>
              <a:t>History</a:t>
            </a:r>
            <a:endParaRPr b="0" lang="en-US" sz="5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PlaceHolder 1"/>
          <p:cNvSpPr>
            <a:spLocks noGrp="1"/>
          </p:cNvSpPr>
          <p:nvPr>
            <p:ph type="title"/>
          </p:nvPr>
        </p:nvSpPr>
        <p:spPr>
          <a:xfrm>
            <a:off x="597960" y="47520"/>
            <a:ext cx="9463680" cy="1294560"/>
          </a:xfrm>
          <a:prstGeom prst="rect">
            <a:avLst/>
          </a:prstGeom>
          <a:noFill/>
          <a:ln w="0">
            <a:noFill/>
          </a:ln>
        </p:spPr>
        <p:txBody>
          <a:bodyPr numCol="1" spcCol="0" lIns="91440" rIns="91440" tIns="45720" bIns="45720" anchor="ctr">
            <a:noAutofit/>
          </a:bodyPr>
          <a:p>
            <a:pPr indent="0" algn="ctr" defTabSz="457200">
              <a:lnSpc>
                <a:spcPct val="100000"/>
              </a:lnSpc>
              <a:buNone/>
              <a:tabLst>
                <a:tab algn="l" pos="0"/>
              </a:tabLst>
            </a:pPr>
            <a:r>
              <a:rPr b="1" lang="en-US" sz="4400" strike="noStrike" u="none">
                <a:solidFill>
                  <a:schemeClr val="dk1"/>
                </a:solidFill>
                <a:effectLst/>
                <a:uFillTx/>
                <a:latin typeface="Calibri"/>
                <a:ea typeface="ＭＳ Ｐゴシック"/>
              </a:rPr>
              <a:t>What is Historical Study?</a:t>
            </a:r>
            <a:endParaRPr b="0" lang="en-US" sz="4400" strike="noStrike" u="none">
              <a:solidFill>
                <a:srgbClr val="000000"/>
              </a:solidFill>
              <a:effectLst/>
              <a:uFillTx/>
              <a:latin typeface="Arial"/>
            </a:endParaRPr>
          </a:p>
        </p:txBody>
      </p:sp>
      <p:sp>
        <p:nvSpPr>
          <p:cNvPr id="138" name="PlaceHolder 2"/>
          <p:cNvSpPr>
            <a:spLocks noGrp="1"/>
          </p:cNvSpPr>
          <p:nvPr>
            <p:ph/>
          </p:nvPr>
        </p:nvSpPr>
        <p:spPr>
          <a:xfrm>
            <a:off x="619200" y="1465920"/>
            <a:ext cx="9463680" cy="5128560"/>
          </a:xfrm>
          <a:prstGeom prst="rect">
            <a:avLst/>
          </a:prstGeom>
          <a:noFill/>
          <a:ln w="0">
            <a:noFill/>
          </a:ln>
        </p:spPr>
        <p:txBody>
          <a:bodyPr numCol="1" spcCol="0" lIns="91440" rIns="91440" tIns="45720" bIns="45720" anchor="t">
            <a:noAutofit/>
          </a:bodyPr>
          <a:p>
            <a:pPr indent="0" defTabSz="457200">
              <a:lnSpc>
                <a:spcPct val="100000"/>
              </a:lnSpc>
              <a:spcBef>
                <a:spcPts val="641"/>
              </a:spcBef>
              <a:buNone/>
              <a:tabLst>
                <a:tab algn="l" pos="0"/>
              </a:tabLst>
            </a:pPr>
            <a:r>
              <a:rPr b="0" lang="en-US" sz="3200" strike="noStrike" u="none">
                <a:solidFill>
                  <a:schemeClr val="dk1"/>
                </a:solidFill>
                <a:effectLst/>
                <a:uFillTx/>
                <a:latin typeface="Calibri"/>
                <a:ea typeface="ＭＳ Ｐゴシック"/>
              </a:rPr>
              <a:t>Easy! History is the study of change over time! </a:t>
            </a:r>
            <a:r>
              <a:rPr b="0" i="1" lang="en-US" sz="3200" strike="noStrike" u="none">
                <a:solidFill>
                  <a:schemeClr val="dk1"/>
                </a:solidFill>
                <a:effectLst/>
                <a:uFillTx/>
                <a:latin typeface="Calibri"/>
                <a:ea typeface="ＭＳ Ｐゴシック"/>
              </a:rPr>
              <a:t>(Hmm, wait...)</a:t>
            </a:r>
            <a:br>
              <a:rPr sz="3200"/>
            </a:br>
            <a:endParaRPr b="0" lang="en-US" sz="3200" strike="noStrike" u="none">
              <a:solidFill>
                <a:srgbClr val="000000"/>
              </a:solidFill>
              <a:effectLst/>
              <a:uFillTx/>
              <a:latin typeface="Arial"/>
            </a:endParaRPr>
          </a:p>
          <a:p>
            <a:pPr indent="0" defTabSz="457200">
              <a:lnSpc>
                <a:spcPct val="100000"/>
              </a:lnSpc>
              <a:spcBef>
                <a:spcPts val="641"/>
              </a:spcBef>
              <a:buNone/>
              <a:tabLst>
                <a:tab algn="l" pos="0"/>
              </a:tabLst>
            </a:pPr>
            <a:r>
              <a:rPr b="0" lang="en-US" sz="3200" strike="noStrike" u="none">
                <a:solidFill>
                  <a:schemeClr val="dk1"/>
                </a:solidFill>
                <a:effectLst/>
                <a:uFillTx/>
                <a:latin typeface="Calibri"/>
                <a:ea typeface="ＭＳ Ｐゴシック"/>
              </a:rPr>
              <a:t>It is the study of change </a:t>
            </a:r>
            <a:r>
              <a:rPr b="0" i="1" lang="en-US" sz="3200" strike="noStrike" u="none">
                <a:solidFill>
                  <a:schemeClr val="dk1"/>
                </a:solidFill>
                <a:effectLst/>
                <a:uFillTx/>
                <a:latin typeface="Calibri"/>
                <a:ea typeface="ＭＳ Ｐゴシック"/>
              </a:rPr>
              <a:t>and continuity</a:t>
            </a:r>
            <a:r>
              <a:rPr b="0" lang="en-US" sz="3200" strike="noStrike" u="none">
                <a:solidFill>
                  <a:schemeClr val="dk1"/>
                </a:solidFill>
                <a:effectLst/>
                <a:uFillTx/>
                <a:latin typeface="Calibri"/>
                <a:ea typeface="ＭＳ Ｐゴシック"/>
              </a:rPr>
              <a:t> over time. </a:t>
            </a:r>
            <a:r>
              <a:rPr b="0" i="1" lang="en-US" sz="3200" strike="noStrike" u="none">
                <a:solidFill>
                  <a:schemeClr val="dk1"/>
                </a:solidFill>
                <a:effectLst/>
                <a:uFillTx/>
                <a:latin typeface="Calibri"/>
                <a:ea typeface="ＭＳ Ｐゴシック"/>
              </a:rPr>
              <a:t>(Ok, mostly, but...)</a:t>
            </a:r>
            <a:endParaRPr b="0" lang="en-US" sz="3200" strike="noStrike" u="none">
              <a:solidFill>
                <a:srgbClr val="000000"/>
              </a:solidFill>
              <a:effectLst/>
              <a:uFillTx/>
              <a:latin typeface="Arial"/>
            </a:endParaRPr>
          </a:p>
          <a:p>
            <a:pPr indent="0" defTabSz="457200">
              <a:lnSpc>
                <a:spcPct val="100000"/>
              </a:lnSpc>
              <a:spcBef>
                <a:spcPts val="400"/>
              </a:spcBef>
              <a:buNone/>
              <a:tabLst>
                <a:tab algn="l" pos="0"/>
              </a:tabLst>
            </a:pPr>
            <a:endParaRPr b="0" lang="en-US" sz="2000" strike="noStrike" u="none">
              <a:solidFill>
                <a:srgbClr val="000000"/>
              </a:solidFill>
              <a:effectLst/>
              <a:uFillTx/>
              <a:latin typeface="Arial"/>
            </a:endParaRPr>
          </a:p>
          <a:p>
            <a:pPr indent="0" defTabSz="457200">
              <a:lnSpc>
                <a:spcPct val="100000"/>
              </a:lnSpc>
              <a:spcBef>
                <a:spcPts val="641"/>
              </a:spcBef>
              <a:buNone/>
              <a:tabLst>
                <a:tab algn="l" pos="0"/>
              </a:tabLst>
            </a:pPr>
            <a:r>
              <a:rPr b="0" lang="en-US" sz="3200" strike="noStrike" u="none">
                <a:solidFill>
                  <a:schemeClr val="dk1"/>
                </a:solidFill>
                <a:effectLst/>
                <a:uFillTx/>
                <a:latin typeface="Calibri"/>
                <a:ea typeface="ＭＳ Ｐゴシック"/>
              </a:rPr>
              <a:t>The study of change &amp; continuity over time </a:t>
            </a:r>
            <a:r>
              <a:rPr b="0" i="1" lang="en-US" sz="3200" strike="noStrike" u="none">
                <a:solidFill>
                  <a:schemeClr val="dk1"/>
                </a:solidFill>
                <a:effectLst/>
                <a:uFillTx/>
                <a:latin typeface="Calibri"/>
                <a:ea typeface="ＭＳ Ｐゴシック"/>
              </a:rPr>
              <a:t>among human beings</a:t>
            </a:r>
            <a:r>
              <a:rPr b="0" lang="en-US" sz="3200" strike="noStrike" u="none">
                <a:solidFill>
                  <a:schemeClr val="dk1"/>
                </a:solidFill>
                <a:effectLst/>
                <a:uFillTx/>
                <a:latin typeface="Calibri"/>
                <a:ea typeface="ＭＳ Ｐゴシック"/>
              </a:rPr>
              <a:t>.</a:t>
            </a:r>
            <a:endParaRPr b="0" lang="en-US" sz="3200" strike="noStrike" u="none">
              <a:solidFill>
                <a:srgbClr val="000000"/>
              </a:solidFill>
              <a:effectLst/>
              <a:uFillTx/>
              <a:latin typeface="Arial"/>
            </a:endParaRPr>
          </a:p>
          <a:p>
            <a:pPr indent="0" defTabSz="457200">
              <a:lnSpc>
                <a:spcPct val="100000"/>
              </a:lnSpc>
              <a:spcBef>
                <a:spcPts val="400"/>
              </a:spcBef>
              <a:buNone/>
              <a:tabLst>
                <a:tab algn="l" pos="0"/>
              </a:tabLst>
            </a:pPr>
            <a:endParaRPr b="0" lang="en-US" sz="2000" strike="noStrike" u="none">
              <a:solidFill>
                <a:srgbClr val="000000"/>
              </a:solidFill>
              <a:effectLst/>
              <a:uFillTx/>
              <a:latin typeface="Arial"/>
            </a:endParaRPr>
          </a:p>
          <a:p>
            <a:pPr indent="0" defTabSz="457200">
              <a:lnSpc>
                <a:spcPct val="100000"/>
              </a:lnSpc>
              <a:spcBef>
                <a:spcPts val="641"/>
              </a:spcBef>
              <a:buNone/>
              <a:tabLst>
                <a:tab algn="l" pos="0"/>
              </a:tabLst>
            </a:pPr>
            <a:r>
              <a:rPr b="1" lang="en-US" sz="3200" strike="noStrike" u="none">
                <a:solidFill>
                  <a:srgbClr val="ff0000"/>
                </a:solidFill>
                <a:effectLst/>
                <a:uFillTx/>
                <a:latin typeface="Calibri"/>
                <a:ea typeface="ＭＳ Ｐゴシック"/>
              </a:rPr>
              <a:t>Study of change and continuity over time among human beings </a:t>
            </a:r>
            <a:r>
              <a:rPr b="1" i="1" lang="en-US" sz="3200" strike="noStrike" u="none">
                <a:solidFill>
                  <a:srgbClr val="ff0000"/>
                </a:solidFill>
                <a:effectLst/>
                <a:uFillTx/>
                <a:latin typeface="Calibri"/>
                <a:ea typeface="ＭＳ Ｐゴシック"/>
              </a:rPr>
              <a:t>as they understand it, and according to the purposes they pursue in seeking to understand it</a:t>
            </a:r>
            <a:r>
              <a:rPr b="1" lang="en-US" sz="3200" strike="noStrike" u="none">
                <a:solidFill>
                  <a:srgbClr val="ff0000"/>
                </a:solidFill>
                <a:effectLst/>
                <a:uFillTx/>
                <a:latin typeface="Calibri"/>
                <a:ea typeface="ＭＳ Ｐゴシック"/>
              </a:rPr>
              <a:t>.</a:t>
            </a:r>
            <a:endParaRPr b="0" lang="en-US" sz="3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p:nvPr>
        </p:nvSpPr>
        <p:spPr>
          <a:xfrm>
            <a:off x="1303920" y="608040"/>
            <a:ext cx="7966800" cy="6659640"/>
          </a:xfrm>
          <a:prstGeom prst="rect">
            <a:avLst/>
          </a:prstGeom>
          <a:noFill/>
          <a:ln w="0">
            <a:noFill/>
          </a:ln>
        </p:spPr>
        <p:txBody>
          <a:bodyPr numCol="1" spcCol="0" lIns="91440" rIns="91440" tIns="45720" bIns="45720" anchor="t">
            <a:noAutofit/>
          </a:bodyPr>
          <a:p>
            <a:pPr indent="0" defTabSz="457200">
              <a:lnSpc>
                <a:spcPct val="100000"/>
              </a:lnSpc>
              <a:spcBef>
                <a:spcPts val="680"/>
              </a:spcBef>
              <a:buNone/>
              <a:tabLst>
                <a:tab algn="l" pos="0"/>
              </a:tabLst>
            </a:pPr>
            <a:br>
              <a:rPr sz="3400"/>
            </a:br>
            <a:r>
              <a:rPr b="0" lang="en-US" sz="3400" strike="noStrike" u="none">
                <a:solidFill>
                  <a:schemeClr val="dk1"/>
                </a:solidFill>
                <a:effectLst/>
                <a:uFillTx/>
                <a:latin typeface="Calibri"/>
                <a:ea typeface="ＭＳ Ｐゴシック"/>
              </a:rPr>
              <a:t>History is more or less bunk. It's tradition. We don't want tradition. We want to live in the present, and the only history that is worth a tinker's damn is the history that we make today. </a:t>
            </a:r>
            <a:endParaRPr b="0" lang="en-US" sz="3400" strike="noStrike" u="none">
              <a:solidFill>
                <a:srgbClr val="000000"/>
              </a:solidFill>
              <a:effectLst/>
              <a:uFillTx/>
              <a:latin typeface="Arial"/>
            </a:endParaRPr>
          </a:p>
          <a:p>
            <a:pPr indent="0" algn="r" defTabSz="457200">
              <a:lnSpc>
                <a:spcPct val="100000"/>
              </a:lnSpc>
              <a:spcBef>
                <a:spcPts val="680"/>
              </a:spcBef>
              <a:buNone/>
              <a:tabLst>
                <a:tab algn="l" pos="0"/>
              </a:tabLst>
            </a:pPr>
            <a:r>
              <a:rPr b="0" lang="en-US" sz="3400" strike="noStrike" u="none">
                <a:solidFill>
                  <a:schemeClr val="dk1"/>
                </a:solidFill>
                <a:effectLst/>
                <a:uFillTx/>
                <a:latin typeface="Calibri"/>
                <a:ea typeface="ＭＳ Ｐゴシック"/>
              </a:rPr>
              <a:t>- Henry Ford, 1916</a:t>
            </a:r>
            <a:br>
              <a:rPr sz="3400"/>
            </a:br>
            <a:endParaRPr b="0" lang="en-US" sz="3400" strike="noStrike" u="none">
              <a:solidFill>
                <a:srgbClr val="000000"/>
              </a:solidFill>
              <a:effectLst/>
              <a:uFillTx/>
              <a:latin typeface="Arial"/>
            </a:endParaRPr>
          </a:p>
          <a:p>
            <a:pPr indent="0" defTabSz="457200">
              <a:lnSpc>
                <a:spcPct val="100000"/>
              </a:lnSpc>
              <a:spcBef>
                <a:spcPts val="680"/>
              </a:spcBef>
              <a:buNone/>
              <a:tabLst>
                <a:tab algn="l" pos="0"/>
              </a:tabLst>
            </a:pPr>
            <a:r>
              <a:rPr b="0" lang="en-US" sz="3400" strike="noStrike" u="none">
                <a:solidFill>
                  <a:schemeClr val="dk1"/>
                </a:solidFill>
                <a:effectLst/>
                <a:uFillTx/>
                <a:latin typeface="Calibri"/>
                <a:ea typeface="ＭＳ Ｐゴシック"/>
              </a:rPr>
              <a:t>The past is not dead. The past is not even the past.</a:t>
            </a:r>
            <a:endParaRPr b="0" lang="en-US" sz="3400" strike="noStrike" u="none">
              <a:solidFill>
                <a:srgbClr val="000000"/>
              </a:solidFill>
              <a:effectLst/>
              <a:uFillTx/>
              <a:latin typeface="Arial"/>
            </a:endParaRPr>
          </a:p>
          <a:p>
            <a:pPr indent="0" algn="r" defTabSz="457200">
              <a:lnSpc>
                <a:spcPct val="100000"/>
              </a:lnSpc>
              <a:spcBef>
                <a:spcPts val="680"/>
              </a:spcBef>
              <a:buNone/>
              <a:tabLst>
                <a:tab algn="l" pos="0"/>
              </a:tabLst>
            </a:pPr>
            <a:r>
              <a:rPr b="0" lang="en-US" sz="3400" strike="noStrike" u="none">
                <a:solidFill>
                  <a:schemeClr val="dk1"/>
                </a:solidFill>
                <a:effectLst/>
                <a:uFillTx/>
                <a:latin typeface="Calibri"/>
                <a:ea typeface="ＭＳ Ｐゴシック"/>
              </a:rPr>
              <a:t> - Wm. Faulkner</a:t>
            </a:r>
            <a:endParaRPr b="0" lang="en-US" sz="3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PlaceHolder 1"/>
          <p:cNvSpPr>
            <a:spLocks noGrp="1"/>
          </p:cNvSpPr>
          <p:nvPr>
            <p:ph type="title"/>
          </p:nvPr>
        </p:nvSpPr>
        <p:spPr>
          <a:xfrm>
            <a:off x="3090600" y="-6480"/>
            <a:ext cx="7316280" cy="1294560"/>
          </a:xfrm>
          <a:prstGeom prst="rect">
            <a:avLst/>
          </a:prstGeom>
          <a:noFill/>
          <a:ln w="0">
            <a:noFill/>
          </a:ln>
        </p:spPr>
        <p:txBody>
          <a:bodyPr numCol="1" spcCol="0" lIns="91440" rIns="91440" tIns="45720" bIns="45720" anchor="ctr">
            <a:noAutofit/>
          </a:bodyPr>
          <a:p>
            <a:pPr indent="0" defTabSz="457200">
              <a:lnSpc>
                <a:spcPct val="100000"/>
              </a:lnSpc>
              <a:buNone/>
              <a:tabLst>
                <a:tab algn="l" pos="0"/>
              </a:tabLst>
            </a:pPr>
            <a:r>
              <a:rPr b="1" lang="en-US" sz="4400" strike="noStrike" u="none">
                <a:solidFill>
                  <a:schemeClr val="dk1"/>
                </a:solidFill>
                <a:effectLst/>
                <a:uFillTx/>
                <a:latin typeface="Calibri"/>
                <a:ea typeface="ＭＳ Ｐゴシック"/>
              </a:rPr>
              <a:t>James Baldwin</a:t>
            </a:r>
            <a:endParaRPr b="0" lang="en-US" sz="4400" strike="noStrike" u="none">
              <a:solidFill>
                <a:srgbClr val="000000"/>
              </a:solidFill>
              <a:effectLst/>
              <a:uFillTx/>
              <a:latin typeface="Arial"/>
            </a:endParaRPr>
          </a:p>
        </p:txBody>
      </p:sp>
      <p:sp>
        <p:nvSpPr>
          <p:cNvPr id="141" name="PlaceHolder 2"/>
          <p:cNvSpPr>
            <a:spLocks noGrp="1"/>
          </p:cNvSpPr>
          <p:nvPr>
            <p:ph/>
          </p:nvPr>
        </p:nvSpPr>
        <p:spPr>
          <a:xfrm>
            <a:off x="3064320" y="1246680"/>
            <a:ext cx="6910560" cy="5128560"/>
          </a:xfrm>
          <a:prstGeom prst="rect">
            <a:avLst/>
          </a:prstGeom>
          <a:noFill/>
          <a:ln w="0">
            <a:noFill/>
          </a:ln>
        </p:spPr>
        <p:txBody>
          <a:bodyPr numCol="1" spcCol="0" lIns="91440" rIns="91440" tIns="45720" bIns="45720" anchor="t">
            <a:noAutofit/>
          </a:bodyPr>
          <a:p>
            <a:pPr indent="0" defTabSz="457200">
              <a:lnSpc>
                <a:spcPct val="100000"/>
              </a:lnSpc>
              <a:spcBef>
                <a:spcPts val="561"/>
              </a:spcBef>
              <a:buNone/>
              <a:tabLst>
                <a:tab algn="l" pos="0"/>
              </a:tabLst>
            </a:pPr>
            <a:r>
              <a:rPr b="0" lang="en-US" sz="2800" strike="noStrike" u="none">
                <a:solidFill>
                  <a:schemeClr val="dk1"/>
                </a:solidFill>
                <a:effectLst/>
                <a:uFillTx/>
                <a:latin typeface="Calibri"/>
                <a:ea typeface="ＭＳ Ｐゴシック"/>
              </a:rPr>
              <a:t>“History is not the past. It is the present. We carry our history with us. We are our history. If we pretend otherwise, we are literally criminals.”</a:t>
            </a:r>
            <a:endParaRPr b="0" lang="en-US" sz="2800" strike="noStrike" u="none">
              <a:solidFill>
                <a:srgbClr val="000000"/>
              </a:solidFill>
              <a:effectLst/>
              <a:uFillTx/>
              <a:latin typeface="Arial"/>
            </a:endParaRPr>
          </a:p>
          <a:p>
            <a:pPr indent="0" defTabSz="457200">
              <a:lnSpc>
                <a:spcPct val="100000"/>
              </a:lnSpc>
              <a:spcBef>
                <a:spcPts val="281"/>
              </a:spcBef>
              <a:buNone/>
              <a:tabLst>
                <a:tab algn="l" pos="0"/>
              </a:tabLst>
            </a:pPr>
            <a:endParaRPr b="0" lang="en-US" sz="1400" strike="noStrike" u="none">
              <a:solidFill>
                <a:srgbClr val="000000"/>
              </a:solidFill>
              <a:effectLst/>
              <a:uFillTx/>
              <a:latin typeface="Arial"/>
            </a:endParaRPr>
          </a:p>
          <a:p>
            <a:pPr indent="0" defTabSz="457200">
              <a:lnSpc>
                <a:spcPct val="100000"/>
              </a:lnSpc>
              <a:spcBef>
                <a:spcPts val="561"/>
              </a:spcBef>
              <a:buNone/>
              <a:tabLst>
                <a:tab algn="l" pos="0"/>
              </a:tabLst>
            </a:pPr>
            <a:r>
              <a:rPr b="0" lang="en-US" sz="2800" strike="noStrike" u="none">
                <a:solidFill>
                  <a:schemeClr val="dk1"/>
                </a:solidFill>
                <a:effectLst/>
                <a:uFillTx/>
                <a:latin typeface="Calibri"/>
                <a:ea typeface="ＭＳ Ｐゴシック"/>
              </a:rPr>
              <a:t>“History does not refer merely, or even principally, to the past. On the contrary, the great force of history comes from the fact that we carry it within us... history is literally present in all that we do.”</a:t>
            </a:r>
            <a:endParaRPr b="0" lang="en-US" sz="2800" strike="noStrike" u="none">
              <a:solidFill>
                <a:srgbClr val="000000"/>
              </a:solidFill>
              <a:effectLst/>
              <a:uFillTx/>
              <a:latin typeface="Arial"/>
            </a:endParaRPr>
          </a:p>
          <a:p>
            <a:pPr indent="0" defTabSz="457200">
              <a:lnSpc>
                <a:spcPct val="100000"/>
              </a:lnSpc>
              <a:spcBef>
                <a:spcPts val="281"/>
              </a:spcBef>
              <a:buNone/>
              <a:tabLst>
                <a:tab algn="l" pos="0"/>
              </a:tabLst>
            </a:pPr>
            <a:endParaRPr b="0" lang="en-US" sz="1400" strike="noStrike" u="none">
              <a:solidFill>
                <a:srgbClr val="000000"/>
              </a:solidFill>
              <a:effectLst/>
              <a:uFillTx/>
              <a:latin typeface="Arial"/>
            </a:endParaRPr>
          </a:p>
          <a:p>
            <a:pPr indent="0" defTabSz="457200">
              <a:lnSpc>
                <a:spcPct val="100000"/>
              </a:lnSpc>
              <a:spcBef>
                <a:spcPts val="561"/>
              </a:spcBef>
              <a:buNone/>
              <a:tabLst>
                <a:tab algn="l" pos="0"/>
              </a:tabLst>
            </a:pPr>
            <a:r>
              <a:rPr b="0" lang="en-US" sz="2800" strike="noStrike" u="none">
                <a:solidFill>
                  <a:schemeClr val="dk1"/>
                </a:solidFill>
                <a:effectLst/>
                <a:uFillTx/>
                <a:latin typeface="Calibri"/>
                <a:ea typeface="ＭＳ Ｐゴシック"/>
              </a:rPr>
              <a:t>“The past is all that makes the present coherent, and further... the past will remain horrible for exactly as long as we refuse to assess it honestly.”</a:t>
            </a:r>
            <a:endParaRPr b="0" lang="en-US" sz="2800" strike="noStrike" u="none">
              <a:solidFill>
                <a:srgbClr val="000000"/>
              </a:solidFill>
              <a:effectLst/>
              <a:uFillTx/>
              <a:latin typeface="Arial"/>
            </a:endParaRPr>
          </a:p>
        </p:txBody>
      </p:sp>
      <p:pic>
        <p:nvPicPr>
          <p:cNvPr id="142" name="Picture 4" descr="baldwin.jpg"/>
          <p:cNvPicPr/>
          <p:nvPr/>
        </p:nvPicPr>
        <p:blipFill>
          <a:blip r:embed="rId1"/>
          <a:stretch/>
        </p:blipFill>
        <p:spPr>
          <a:xfrm>
            <a:off x="276840" y="1749240"/>
            <a:ext cx="2535840" cy="3747600"/>
          </a:xfrm>
          <a:prstGeom prst="rect">
            <a:avLst/>
          </a:prstGeom>
          <a:noFill/>
          <a:ln w="0">
            <a:noFill/>
          </a:ln>
        </p:spPr>
      </p:pic>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type="title"/>
          </p:nvPr>
        </p:nvSpPr>
        <p:spPr>
          <a:xfrm>
            <a:off x="525600" y="-121320"/>
            <a:ext cx="9463680" cy="1294560"/>
          </a:xfrm>
          <a:prstGeom prst="rect">
            <a:avLst/>
          </a:prstGeom>
          <a:noFill/>
          <a:ln w="0">
            <a:noFill/>
          </a:ln>
        </p:spPr>
        <p:txBody>
          <a:bodyPr numCol="1" spcCol="0" lIns="91440" rIns="91440" tIns="45720" bIns="45720" anchor="ctr">
            <a:noAutofit/>
          </a:bodyPr>
          <a:p>
            <a:pPr indent="0" algn="ctr" defTabSz="457200">
              <a:lnSpc>
                <a:spcPct val="100000"/>
              </a:lnSpc>
              <a:buNone/>
              <a:tabLst>
                <a:tab algn="l" pos="0"/>
              </a:tabLst>
            </a:pPr>
            <a:r>
              <a:rPr b="1" lang="en-US" sz="4400" strike="noStrike" u="none">
                <a:solidFill>
                  <a:schemeClr val="dk1"/>
                </a:solidFill>
                <a:effectLst/>
                <a:uFillTx/>
                <a:latin typeface="Calibri"/>
                <a:ea typeface="ＭＳ Ｐゴシック"/>
              </a:rPr>
              <a:t>Eric Foner</a:t>
            </a:r>
            <a:endParaRPr b="0" lang="en-US" sz="4400" strike="noStrike" u="none">
              <a:solidFill>
                <a:srgbClr val="000000"/>
              </a:solidFill>
              <a:effectLst/>
              <a:uFillTx/>
              <a:latin typeface="Arial"/>
            </a:endParaRPr>
          </a:p>
        </p:txBody>
      </p:sp>
      <p:sp>
        <p:nvSpPr>
          <p:cNvPr id="144" name="PlaceHolder 2"/>
          <p:cNvSpPr>
            <a:spLocks noGrp="1"/>
          </p:cNvSpPr>
          <p:nvPr>
            <p:ph/>
          </p:nvPr>
        </p:nvSpPr>
        <p:spPr>
          <a:xfrm>
            <a:off x="525600" y="1117080"/>
            <a:ext cx="9463680" cy="5128560"/>
          </a:xfrm>
          <a:prstGeom prst="rect">
            <a:avLst/>
          </a:prstGeom>
          <a:noFill/>
          <a:ln w="0">
            <a:noFill/>
          </a:ln>
        </p:spPr>
        <p:txBody>
          <a:bodyPr numCol="1" spcCol="0" lIns="91440" rIns="91440" tIns="45720" bIns="45720" anchor="t">
            <a:noAutofit/>
          </a:bodyPr>
          <a:p>
            <a:pPr indent="0" defTabSz="457200">
              <a:lnSpc>
                <a:spcPct val="100000"/>
              </a:lnSpc>
              <a:spcBef>
                <a:spcPts val="519"/>
              </a:spcBef>
              <a:buNone/>
              <a:tabLst>
                <a:tab algn="l" pos="0"/>
              </a:tabLst>
            </a:pPr>
            <a:r>
              <a:rPr b="0" lang="en-US" sz="2600" strike="noStrike" u="none">
                <a:solidFill>
                  <a:schemeClr val="dk1"/>
                </a:solidFill>
                <a:effectLst/>
                <a:uFillTx/>
                <a:latin typeface="Calibri"/>
                <a:ea typeface="ＭＳ Ｐゴシック"/>
              </a:rPr>
              <a:t>History, it has been said, is what the present chooses to remember about the past. Rather than a fixed collection of facts, or a group of interpretations that cannot be challenged, our understanding of history is constantly changing. There is nothing unusual in the fact that each generation rewrites history to meet its own needs, or that scholars disagree among themselves on basic questions like the causes of the Civil War or the reasons for the Great Depression. Precisely because each generation asks different questions of the past, each generation formulates different answers. The past thirty years have witnessed a remarkable expansion of the scope of historical study. The experiences of groups neglected by earlier scholars, including women, African-Americans, working people, and others, have received unprecedented attention from historians. New subfields – social history, cultural history and family history among them – have taken their place alongside traditional political and diplomatic history. (Introduction to Foner, </a:t>
            </a:r>
            <a:r>
              <a:rPr b="0" i="1" lang="en-US" sz="2600" strike="noStrike" u="none">
                <a:solidFill>
                  <a:schemeClr val="dk1"/>
                </a:solidFill>
                <a:effectLst/>
                <a:uFillTx/>
                <a:latin typeface="Calibri"/>
                <a:ea typeface="ＭＳ Ｐゴシック"/>
              </a:rPr>
              <a:t>Give Me Liberty!</a:t>
            </a:r>
            <a:r>
              <a:rPr b="0" lang="en-US" sz="2600" strike="noStrike" u="none">
                <a:solidFill>
                  <a:schemeClr val="dk1"/>
                </a:solidFill>
                <a:effectLst/>
                <a:uFillTx/>
                <a:latin typeface="Calibri"/>
                <a:ea typeface="ＭＳ Ｐゴシック"/>
              </a:rPr>
              <a:t>)</a:t>
            </a:r>
            <a:endParaRPr b="0" lang="en-US"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type="title"/>
          </p:nvPr>
        </p:nvSpPr>
        <p:spPr>
          <a:xfrm>
            <a:off x="525600" y="447840"/>
            <a:ext cx="9463680" cy="1294560"/>
          </a:xfrm>
          <a:prstGeom prst="rect">
            <a:avLst/>
          </a:prstGeom>
          <a:noFill/>
          <a:ln w="0">
            <a:noFill/>
          </a:ln>
        </p:spPr>
        <p:txBody>
          <a:bodyPr numCol="1" spcCol="0" lIns="91440" rIns="91440" tIns="45720" bIns="45720" anchor="ctr">
            <a:noAutofit/>
          </a:bodyPr>
          <a:p>
            <a:pPr indent="0" algn="ctr" defTabSz="457200">
              <a:lnSpc>
                <a:spcPct val="100000"/>
              </a:lnSpc>
              <a:buNone/>
              <a:tabLst>
                <a:tab algn="l" pos="0"/>
              </a:tabLst>
            </a:pPr>
            <a:r>
              <a:rPr b="1" lang="en-US" sz="4400" strike="noStrike" u="none">
                <a:solidFill>
                  <a:schemeClr val="dk1"/>
                </a:solidFill>
                <a:effectLst/>
                <a:uFillTx/>
                <a:latin typeface="Calibri"/>
                <a:ea typeface="ＭＳ Ｐゴシック"/>
              </a:rPr>
              <a:t>Levis’s Laws of History </a:t>
            </a:r>
            <a:br>
              <a:rPr sz="4400"/>
            </a:br>
            <a:r>
              <a:rPr b="1" lang="en-US" sz="4400" strike="noStrike" u="none">
                <a:solidFill>
                  <a:schemeClr val="dk1"/>
                </a:solidFill>
                <a:effectLst/>
                <a:uFillTx/>
                <a:latin typeface="Calibri"/>
                <a:ea typeface="ＭＳ Ｐゴシック"/>
              </a:rPr>
              <a:t>(joking, but true?)</a:t>
            </a:r>
            <a:endParaRPr b="0" lang="en-US" sz="4400" strike="noStrike" u="none">
              <a:solidFill>
                <a:srgbClr val="000000"/>
              </a:solidFill>
              <a:effectLst/>
              <a:uFillTx/>
              <a:latin typeface="Arial"/>
            </a:endParaRPr>
          </a:p>
        </p:txBody>
      </p:sp>
      <p:sp>
        <p:nvSpPr>
          <p:cNvPr id="146" name="PlaceHolder 2"/>
          <p:cNvSpPr>
            <a:spLocks noGrp="1"/>
          </p:cNvSpPr>
          <p:nvPr>
            <p:ph/>
          </p:nvPr>
        </p:nvSpPr>
        <p:spPr>
          <a:xfrm>
            <a:off x="145080" y="2014200"/>
            <a:ext cx="10369800" cy="5128560"/>
          </a:xfrm>
          <a:prstGeom prst="rect">
            <a:avLst/>
          </a:prstGeom>
          <a:noFill/>
          <a:ln w="0">
            <a:noFill/>
          </a:ln>
        </p:spPr>
        <p:txBody>
          <a:bodyPr numCol="1" spcCol="0" lIns="91440" rIns="91440" tIns="45720" bIns="45720" anchor="t">
            <a:noAutofit/>
          </a:bodyPr>
          <a:p>
            <a:pPr indent="0" algn="ctr" defTabSz="457200">
              <a:lnSpc>
                <a:spcPct val="100000"/>
              </a:lnSpc>
              <a:spcBef>
                <a:spcPts val="201"/>
              </a:spcBef>
              <a:buNone/>
              <a:tabLst>
                <a:tab algn="l" pos="0"/>
              </a:tabLst>
            </a:pPr>
            <a:endParaRPr b="0" lang="en-US" sz="1000" strike="noStrike" u="none">
              <a:solidFill>
                <a:srgbClr val="000000"/>
              </a:solidFill>
              <a:effectLst/>
              <a:uFillTx/>
              <a:latin typeface="Arial"/>
            </a:endParaRPr>
          </a:p>
          <a:p>
            <a:pPr marL="343080" indent="-343080" algn="ctr" defTabSz="457200">
              <a:lnSpc>
                <a:spcPct val="100000"/>
              </a:lnSpc>
              <a:spcBef>
                <a:spcPts val="621"/>
              </a:spcBef>
              <a:buClr>
                <a:srgbClr val="000000"/>
              </a:buClr>
              <a:buFont typeface="Arial"/>
              <a:buChar char="•"/>
              <a:tabLst>
                <a:tab algn="l" pos="0"/>
              </a:tabLst>
            </a:pPr>
            <a:r>
              <a:rPr b="0" lang="en-US" sz="3100" strike="noStrike" u="none">
                <a:solidFill>
                  <a:schemeClr val="dk1"/>
                </a:solidFill>
                <a:effectLst/>
                <a:uFillTx/>
                <a:latin typeface="Calibri"/>
                <a:ea typeface="ＭＳ Ｐゴシック"/>
              </a:rPr>
              <a:t>Everything new is older than you think.</a:t>
            </a:r>
            <a:endParaRPr b="0" lang="en-US" sz="3100" strike="noStrike" u="none">
              <a:solidFill>
                <a:srgbClr val="000000"/>
              </a:solidFill>
              <a:effectLst/>
              <a:uFillTx/>
              <a:latin typeface="Arial"/>
            </a:endParaRPr>
          </a:p>
          <a:p>
            <a:pPr marL="343080" indent="-343080" algn="ctr" defTabSz="457200">
              <a:lnSpc>
                <a:spcPct val="100000"/>
              </a:lnSpc>
              <a:spcBef>
                <a:spcPts val="621"/>
              </a:spcBef>
              <a:buClr>
                <a:srgbClr val="000000"/>
              </a:buClr>
              <a:buFont typeface="Arial"/>
              <a:buChar char="•"/>
              <a:tabLst>
                <a:tab algn="l" pos="0"/>
              </a:tabLst>
            </a:pPr>
            <a:r>
              <a:rPr b="0" lang="en-US" sz="3100" strike="noStrike" u="none">
                <a:solidFill>
                  <a:schemeClr val="dk1"/>
                </a:solidFill>
                <a:effectLst/>
                <a:uFillTx/>
                <a:latin typeface="Calibri"/>
                <a:ea typeface="ＭＳ Ｐゴシック"/>
              </a:rPr>
              <a:t>Everything old is newer than you think.</a:t>
            </a:r>
            <a:endParaRPr b="0" lang="en-US" sz="3100" strike="noStrike" u="none">
              <a:solidFill>
                <a:srgbClr val="000000"/>
              </a:solidFill>
              <a:effectLst/>
              <a:uFillTx/>
              <a:latin typeface="Arial"/>
            </a:endParaRPr>
          </a:p>
          <a:p>
            <a:pPr marL="343080" indent="-343080" algn="ctr" defTabSz="457200">
              <a:lnSpc>
                <a:spcPct val="100000"/>
              </a:lnSpc>
              <a:spcBef>
                <a:spcPts val="621"/>
              </a:spcBef>
              <a:buClr>
                <a:srgbClr val="000000"/>
              </a:buClr>
              <a:buFont typeface="Arial"/>
              <a:buChar char="•"/>
              <a:tabLst>
                <a:tab algn="l" pos="0"/>
              </a:tabLst>
            </a:pPr>
            <a:r>
              <a:rPr b="0" lang="en-US" sz="3100" strike="noStrike" u="none">
                <a:solidFill>
                  <a:schemeClr val="dk1"/>
                </a:solidFill>
                <a:effectLst/>
                <a:uFillTx/>
                <a:latin typeface="Calibri"/>
                <a:ea typeface="ＭＳ Ｐゴシック"/>
              </a:rPr>
              <a:t>History does not repeat. It sticks around.</a:t>
            </a:r>
            <a:endParaRPr b="0" lang="en-US" sz="3100" strike="noStrike" u="none">
              <a:solidFill>
                <a:srgbClr val="000000"/>
              </a:solidFill>
              <a:effectLst/>
              <a:uFillTx/>
              <a:latin typeface="Arial"/>
            </a:endParaRPr>
          </a:p>
          <a:p>
            <a:pPr indent="0" algn="ctr" defTabSz="457200">
              <a:lnSpc>
                <a:spcPct val="100000"/>
              </a:lnSpc>
              <a:spcBef>
                <a:spcPts val="641"/>
              </a:spcBef>
              <a:buNone/>
              <a:tabLst>
                <a:tab algn="l" pos="0"/>
              </a:tabLst>
            </a:pPr>
            <a:endParaRPr b="0" lang="en-US" sz="3200" strike="noStrike" u="none">
              <a:solidFill>
                <a:srgbClr val="000000"/>
              </a:solidFill>
              <a:effectLst/>
              <a:uFillTx/>
              <a:latin typeface="Arial"/>
            </a:endParaRPr>
          </a:p>
          <a:p>
            <a:pPr marL="343080" indent="-343080" algn="ctr" defTabSz="457200">
              <a:lnSpc>
                <a:spcPct val="100000"/>
              </a:lnSpc>
              <a:spcBef>
                <a:spcPts val="621"/>
              </a:spcBef>
              <a:buClr>
                <a:srgbClr val="000000"/>
              </a:buClr>
              <a:buFont typeface="Arial"/>
              <a:buChar char="•"/>
              <a:tabLst>
                <a:tab algn="l" pos="0"/>
              </a:tabLst>
            </a:pPr>
            <a:r>
              <a:rPr b="0" lang="en-US" sz="3100" strike="noStrike" u="none">
                <a:solidFill>
                  <a:schemeClr val="dk1"/>
                </a:solidFill>
                <a:effectLst/>
                <a:uFillTx/>
                <a:latin typeface="Calibri"/>
                <a:ea typeface="ＭＳ Ｐゴシック"/>
              </a:rPr>
              <a:t>Life was different then.</a:t>
            </a:r>
            <a:endParaRPr b="0" lang="en-US" sz="3100" strike="noStrike" u="none">
              <a:solidFill>
                <a:srgbClr val="000000"/>
              </a:solidFill>
              <a:effectLst/>
              <a:uFillTx/>
              <a:latin typeface="Arial"/>
            </a:endParaRPr>
          </a:p>
          <a:p>
            <a:pPr marL="343080" indent="-343080" algn="ctr" defTabSz="457200">
              <a:lnSpc>
                <a:spcPct val="100000"/>
              </a:lnSpc>
              <a:spcBef>
                <a:spcPts val="621"/>
              </a:spcBef>
              <a:buClr>
                <a:srgbClr val="000000"/>
              </a:buClr>
              <a:buFont typeface="Arial"/>
              <a:buChar char="•"/>
              <a:tabLst>
                <a:tab algn="l" pos="0"/>
              </a:tabLst>
            </a:pPr>
            <a:r>
              <a:rPr b="0" lang="en-US" sz="3100" strike="noStrike" u="none">
                <a:solidFill>
                  <a:schemeClr val="dk1"/>
                </a:solidFill>
                <a:effectLst/>
                <a:uFillTx/>
                <a:latin typeface="Calibri"/>
                <a:ea typeface="ＭＳ Ｐゴシック"/>
              </a:rPr>
              <a:t>History does not have an aim (telos/teleology or ‘progress’).</a:t>
            </a:r>
            <a:endParaRPr b="0" lang="en-US" sz="3100" strike="noStrike" u="none">
              <a:solidFill>
                <a:srgbClr val="000000"/>
              </a:solidFill>
              <a:effectLst/>
              <a:uFillTx/>
              <a:latin typeface="Arial"/>
            </a:endParaRPr>
          </a:p>
          <a:p>
            <a:pPr marL="343080" indent="-343080" algn="ctr" defTabSz="457200">
              <a:lnSpc>
                <a:spcPct val="100000"/>
              </a:lnSpc>
              <a:spcBef>
                <a:spcPts val="621"/>
              </a:spcBef>
              <a:buClr>
                <a:srgbClr val="000000"/>
              </a:buClr>
              <a:buFont typeface="Arial"/>
              <a:buChar char="•"/>
              <a:tabLst>
                <a:tab algn="l" pos="0"/>
              </a:tabLst>
            </a:pPr>
            <a:r>
              <a:rPr b="0" lang="en-US" sz="3100" strike="noStrike" u="none">
                <a:solidFill>
                  <a:schemeClr val="dk1"/>
                </a:solidFill>
                <a:effectLst/>
                <a:uFillTx/>
                <a:latin typeface="Calibri"/>
                <a:ea typeface="ＭＳ Ｐゴシック"/>
              </a:rPr>
              <a:t>History is not a set of easy, general lessons.</a:t>
            </a:r>
            <a:endParaRPr b="0" lang="en-US" sz="31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525600" y="311400"/>
            <a:ext cx="9463680" cy="1294560"/>
          </a:xfrm>
          <a:prstGeom prst="rect">
            <a:avLst/>
          </a:prstGeom>
          <a:noFill/>
          <a:ln w="0">
            <a:noFill/>
          </a:ln>
        </p:spPr>
        <p:txBody>
          <a:bodyPr numCol="1" spcCol="0" lIns="91440" rIns="91440" tIns="45720" bIns="45720" anchor="ctr">
            <a:noAutofit/>
          </a:bodyPr>
          <a:p>
            <a:pPr indent="0" algn="ctr" defTabSz="457200">
              <a:lnSpc>
                <a:spcPct val="100000"/>
              </a:lnSpc>
              <a:buNone/>
              <a:tabLst>
                <a:tab algn="l" pos="0"/>
              </a:tabLst>
            </a:pPr>
            <a:r>
              <a:rPr b="1" lang="en-US" sz="4400" strike="noStrike" u="none">
                <a:solidFill>
                  <a:schemeClr val="dk1"/>
                </a:solidFill>
                <a:effectLst/>
                <a:uFillTx/>
                <a:latin typeface="Calibri"/>
                <a:ea typeface="ＭＳ Ｐゴシック"/>
              </a:rPr>
              <a:t>Sticking Around - Legacies</a:t>
            </a:r>
            <a:endParaRPr b="0" lang="en-US" sz="4400" strike="noStrike" u="none">
              <a:solidFill>
                <a:srgbClr val="000000"/>
              </a:solidFill>
              <a:effectLst/>
              <a:uFillTx/>
              <a:latin typeface="Arial"/>
            </a:endParaRPr>
          </a:p>
        </p:txBody>
      </p:sp>
      <p:sp>
        <p:nvSpPr>
          <p:cNvPr id="148" name="PlaceHolder 2"/>
          <p:cNvSpPr>
            <a:spLocks noGrp="1"/>
          </p:cNvSpPr>
          <p:nvPr>
            <p:ph/>
          </p:nvPr>
        </p:nvSpPr>
        <p:spPr>
          <a:xfrm>
            <a:off x="525600" y="1813680"/>
            <a:ext cx="9463680" cy="5128560"/>
          </a:xfrm>
          <a:prstGeom prst="rect">
            <a:avLst/>
          </a:prstGeom>
          <a:noFill/>
          <a:ln w="0">
            <a:noFill/>
          </a:ln>
        </p:spPr>
        <p:txBody>
          <a:bodyPr numCol="1" spcCol="0" lIns="91440" rIns="91440" tIns="45720" bIns="45720" anchor="t">
            <a:noAutofit/>
          </a:bodyPr>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ea typeface="ＭＳ Ｐゴシック"/>
              </a:rPr>
              <a:t>Physical: buildings, layers of ruins and detritus, ecological changes, technologies.</a:t>
            </a:r>
            <a:endParaRPr b="0" lang="en-US" sz="32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ea typeface="ＭＳ Ｐゴシック"/>
              </a:rPr>
              <a:t>Institutional: laws, forms of government and economics, borders, political ideals, reigning ideologies (‘hegemonies’).</a:t>
            </a:r>
            <a:endParaRPr b="0" lang="en-US" sz="32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ea typeface="ＭＳ Ｐゴシック"/>
              </a:rPr>
              <a:t>In mind and soul: culture, tradition, memory, trauma, emotions, fashions, stories (myths and ‘tropes’ that seem to explain).</a:t>
            </a:r>
            <a:endParaRPr b="0" lang="en-US" sz="32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ea typeface="ＭＳ Ｐゴシック"/>
              </a:rPr>
              <a:t>Examples for early 2021, after 2020: Election Day. Electoral College.</a:t>
            </a:r>
            <a:endParaRPr b="0" lang="en-US" sz="3200" strike="noStrike" u="none">
              <a:solidFill>
                <a:srgbClr val="000000"/>
              </a:solidFill>
              <a:effectLst/>
              <a:uFillTx/>
              <a:latin typeface="Arial"/>
            </a:endParaRPr>
          </a:p>
          <a:p>
            <a:pPr indent="0" defTabSz="457200">
              <a:lnSpc>
                <a:spcPct val="100000"/>
              </a:lnSpc>
              <a:spcBef>
                <a:spcPts val="641"/>
              </a:spcBef>
              <a:buNone/>
              <a:tabLst>
                <a:tab algn="l" pos="0"/>
              </a:tabLst>
            </a:pPr>
            <a:endParaRPr b="0" lang="en-US" sz="3200" strike="noStrike" u="none">
              <a:solidFill>
                <a:srgbClr val="000000"/>
              </a:solidFill>
              <a:effectLst/>
              <a:uFillTx/>
              <a:latin typeface="Arial"/>
            </a:endParaRPr>
          </a:p>
          <a:p>
            <a:pPr indent="0" defTabSz="457200">
              <a:lnSpc>
                <a:spcPct val="100000"/>
              </a:lnSpc>
              <a:spcBef>
                <a:spcPts val="641"/>
              </a:spcBef>
              <a:buNone/>
              <a:tabLst>
                <a:tab algn="l" pos="0"/>
              </a:tabLst>
            </a:pPr>
            <a:endParaRPr b="0" lang="en-US" sz="3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type="title"/>
          </p:nvPr>
        </p:nvSpPr>
        <p:spPr>
          <a:xfrm>
            <a:off x="525600" y="146880"/>
            <a:ext cx="9463680" cy="1294560"/>
          </a:xfrm>
          <a:prstGeom prst="rect">
            <a:avLst/>
          </a:prstGeom>
          <a:noFill/>
          <a:ln w="0">
            <a:noFill/>
          </a:ln>
        </p:spPr>
        <p:txBody>
          <a:bodyPr numCol="1" spcCol="0" lIns="91440" rIns="91440" tIns="45720" bIns="45720" anchor="ctr">
            <a:noAutofit/>
          </a:bodyPr>
          <a:p>
            <a:pPr indent="0" algn="ctr" defTabSz="457200">
              <a:lnSpc>
                <a:spcPct val="100000"/>
              </a:lnSpc>
              <a:buNone/>
              <a:tabLst>
                <a:tab algn="l" pos="0"/>
              </a:tabLst>
            </a:pPr>
            <a:r>
              <a:rPr b="1" lang="en-US" sz="4400" strike="noStrike" u="none">
                <a:solidFill>
                  <a:schemeClr val="dk1"/>
                </a:solidFill>
                <a:effectLst/>
                <a:uFillTx/>
                <a:latin typeface="Calibri"/>
                <a:ea typeface="ＭＳ Ｐゴシック"/>
              </a:rPr>
              <a:t>Sticking Around – Path Dependency</a:t>
            </a:r>
            <a:endParaRPr b="0" lang="en-US" sz="4400" strike="noStrike" u="none">
              <a:solidFill>
                <a:srgbClr val="000000"/>
              </a:solidFill>
              <a:effectLst/>
              <a:uFillTx/>
              <a:latin typeface="Arial"/>
            </a:endParaRPr>
          </a:p>
        </p:txBody>
      </p:sp>
      <p:sp>
        <p:nvSpPr>
          <p:cNvPr id="150" name="PlaceHolder 2"/>
          <p:cNvSpPr>
            <a:spLocks noGrp="1"/>
          </p:cNvSpPr>
          <p:nvPr>
            <p:ph/>
          </p:nvPr>
        </p:nvSpPr>
        <p:spPr>
          <a:xfrm>
            <a:off x="681840" y="1494720"/>
            <a:ext cx="9463680" cy="5128560"/>
          </a:xfrm>
          <a:prstGeom prst="rect">
            <a:avLst/>
          </a:prstGeom>
          <a:noFill/>
          <a:ln w="0">
            <a:noFill/>
          </a:ln>
        </p:spPr>
        <p:txBody>
          <a:bodyPr numCol="1" spcCol="0" lIns="91440" rIns="91440" tIns="45720" bIns="45720" anchor="t">
            <a:noAutofit/>
          </a:bodyPr>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ea typeface="ＭＳ Ｐゴシック"/>
              </a:rPr>
              <a:t>One step often turns into a journey of a thousand miles. </a:t>
            </a:r>
            <a:r>
              <a:rPr b="0" i="1" lang="en-US" sz="3200" strike="noStrike" u="none">
                <a:solidFill>
                  <a:schemeClr val="dk1"/>
                </a:solidFill>
                <a:effectLst/>
                <a:uFillTx/>
                <a:latin typeface="Calibri"/>
                <a:ea typeface="ＭＳ Ｐゴシック"/>
              </a:rPr>
              <a:t>Path dependency</a:t>
            </a:r>
            <a:r>
              <a:rPr b="0" lang="en-US" sz="3200" strike="noStrike" u="none">
                <a:solidFill>
                  <a:schemeClr val="dk1"/>
                </a:solidFill>
                <a:effectLst/>
                <a:uFillTx/>
                <a:latin typeface="Calibri"/>
                <a:ea typeface="ＭＳ Ｐゴシック"/>
              </a:rPr>
              <a:t> is a fancy social-science term for historical momentum – for how sometimes the seed of a first decision or a first outcome can turn into lasting consequences and structures.</a:t>
            </a:r>
            <a:endParaRPr b="0" lang="en-US" sz="3200" strike="noStrike" u="none">
              <a:solidFill>
                <a:srgbClr val="000000"/>
              </a:solidFill>
              <a:effectLst/>
              <a:uFillTx/>
              <a:latin typeface="Arial"/>
            </a:endParaRPr>
          </a:p>
          <a:p>
            <a:pPr indent="0" defTabSz="457200">
              <a:lnSpc>
                <a:spcPct val="100000"/>
              </a:lnSpc>
              <a:spcBef>
                <a:spcPts val="400"/>
              </a:spcBef>
              <a:buNone/>
              <a:tabLst>
                <a:tab algn="l" pos="0"/>
              </a:tabLst>
            </a:pPr>
            <a:endParaRPr b="0" lang="en-US" sz="20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tabLst>
                <a:tab algn="l" pos="0"/>
              </a:tabLst>
            </a:pPr>
            <a:r>
              <a:rPr b="0" lang="en-US" sz="3200" strike="noStrike" u="none">
                <a:solidFill>
                  <a:schemeClr val="dk1"/>
                </a:solidFill>
                <a:effectLst/>
                <a:uFillTx/>
                <a:latin typeface="Calibri"/>
                <a:ea typeface="ＭＳ Ｐゴシック"/>
              </a:rPr>
              <a:t>Complex organized institutions, once established, seek to perpetuate themselves (e.g., bureaucracies, industries, states, organized religions, families).</a:t>
            </a:r>
            <a:endParaRPr b="0" lang="en-US" sz="3200" strike="noStrike" u="none">
              <a:solidFill>
                <a:srgbClr val="000000"/>
              </a:solidFill>
              <a:effectLst/>
              <a:uFillTx/>
              <a:latin typeface="Arial"/>
            </a:endParaRPr>
          </a:p>
          <a:p>
            <a:pPr indent="0" defTabSz="457200">
              <a:lnSpc>
                <a:spcPct val="100000"/>
              </a:lnSpc>
              <a:spcBef>
                <a:spcPts val="400"/>
              </a:spcBef>
              <a:buNone/>
              <a:tabLst>
                <a:tab algn="l" pos="0"/>
              </a:tabLst>
            </a:pPr>
            <a:endParaRPr b="0" lang="en-US" sz="20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tabLst>
                <a:tab algn="l" pos="0"/>
              </a:tabLst>
            </a:pPr>
            <a:r>
              <a:rPr b="0" lang="en-US" sz="3200" strike="noStrike" u="none">
                <a:solidFill>
                  <a:schemeClr val="dk1"/>
                </a:solidFill>
                <a:effectLst/>
                <a:uFillTx/>
                <a:latin typeface="Calibri"/>
                <a:ea typeface="ＭＳ Ｐゴシック"/>
              </a:rPr>
              <a:t>People get used to it. “This is how it has always been done.”</a:t>
            </a:r>
            <a:endParaRPr b="0" lang="en-US" sz="3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PlaceHolder 1"/>
          <p:cNvSpPr>
            <a:spLocks noGrp="1"/>
          </p:cNvSpPr>
          <p:nvPr>
            <p:ph type="title"/>
          </p:nvPr>
        </p:nvSpPr>
        <p:spPr>
          <a:xfrm>
            <a:off x="525600" y="347400"/>
            <a:ext cx="9463680" cy="1294560"/>
          </a:xfrm>
          <a:prstGeom prst="rect">
            <a:avLst/>
          </a:prstGeom>
          <a:noFill/>
          <a:ln w="0">
            <a:noFill/>
          </a:ln>
        </p:spPr>
        <p:txBody>
          <a:bodyPr numCol="1" spcCol="0" lIns="91440" rIns="91440" tIns="45720" bIns="45720" anchor="ctr">
            <a:noAutofit/>
          </a:bodyPr>
          <a:p>
            <a:pPr indent="0" algn="ctr" defTabSz="457200">
              <a:lnSpc>
                <a:spcPct val="100000"/>
              </a:lnSpc>
              <a:buNone/>
              <a:tabLst>
                <a:tab algn="l" pos="0"/>
              </a:tabLst>
            </a:pPr>
            <a:r>
              <a:rPr b="1" lang="en-US" sz="4400" strike="noStrike" u="none">
                <a:solidFill>
                  <a:schemeClr val="dk1"/>
                </a:solidFill>
                <a:effectLst/>
                <a:uFillTx/>
                <a:latin typeface="Calibri"/>
                <a:ea typeface="ＭＳ Ｐゴシック"/>
              </a:rPr>
              <a:t>History as Legacy</a:t>
            </a:r>
            <a:endParaRPr b="0" lang="en-US" sz="4400" strike="noStrike" u="none">
              <a:solidFill>
                <a:srgbClr val="000000"/>
              </a:solidFill>
              <a:effectLst/>
              <a:uFillTx/>
              <a:latin typeface="Arial"/>
            </a:endParaRPr>
          </a:p>
        </p:txBody>
      </p:sp>
      <p:sp>
        <p:nvSpPr>
          <p:cNvPr id="152" name="PlaceHolder 2"/>
          <p:cNvSpPr>
            <a:spLocks noGrp="1"/>
          </p:cNvSpPr>
          <p:nvPr>
            <p:ph/>
          </p:nvPr>
        </p:nvSpPr>
        <p:spPr>
          <a:xfrm>
            <a:off x="525600" y="1597680"/>
            <a:ext cx="9463680" cy="5128560"/>
          </a:xfrm>
          <a:prstGeom prst="rect">
            <a:avLst/>
          </a:prstGeom>
          <a:noFill/>
          <a:ln w="0">
            <a:noFill/>
          </a:ln>
        </p:spPr>
        <p:txBody>
          <a:bodyPr numCol="1" spcCol="0" lIns="91440" rIns="91440" tIns="45720" bIns="45720" anchor="t">
            <a:noAutofit/>
          </a:bodyPr>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ea typeface="ＭＳ Ｐゴシック"/>
              </a:rPr>
              <a:t>Living memory and memory culture.</a:t>
            </a:r>
            <a:endParaRPr b="0" lang="en-US" sz="32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ea typeface="ＭＳ Ｐゴシック"/>
              </a:rPr>
              <a:t>Memorialization</a:t>
            </a:r>
            <a:br>
              <a:rPr sz="3200"/>
            </a:br>
            <a:r>
              <a:rPr b="0" lang="en-US" sz="3200" strike="noStrike" u="none">
                <a:solidFill>
                  <a:schemeClr val="dk1"/>
                </a:solidFill>
                <a:effectLst/>
                <a:uFillTx/>
                <a:latin typeface="Calibri"/>
                <a:ea typeface="ＭＳ Ｐゴシック"/>
              </a:rPr>
              <a:t>	</a:t>
            </a:r>
            <a:r>
              <a:rPr b="0" lang="en-US" sz="3200" strike="noStrike" u="none">
                <a:solidFill>
                  <a:schemeClr val="dk1"/>
                </a:solidFill>
                <a:effectLst/>
                <a:uFillTx/>
                <a:latin typeface="Calibri"/>
                <a:ea typeface="ＭＳ Ｐゴシック"/>
              </a:rPr>
              <a:t>	</a:t>
            </a:r>
            <a:r>
              <a:rPr b="0" lang="en-US" sz="2800" strike="noStrike" u="none">
                <a:solidFill>
                  <a:schemeClr val="dk1"/>
                </a:solidFill>
                <a:effectLst/>
                <a:uFillTx/>
                <a:latin typeface="Calibri"/>
                <a:ea typeface="ＭＳ Ｐゴシック"/>
              </a:rPr>
              <a:t>Examples of memorialization in Fall 2022: </a:t>
            </a:r>
            <a:br>
              <a:rPr sz="2800"/>
            </a:br>
            <a:r>
              <a:rPr b="0" lang="en-US" sz="2800" strike="noStrike" u="none">
                <a:solidFill>
                  <a:schemeClr val="dk1"/>
                </a:solidFill>
                <a:effectLst/>
                <a:uFillTx/>
                <a:latin typeface="Calibri"/>
                <a:ea typeface="ＭＳ Ｐゴシック"/>
              </a:rPr>
              <a:t>	</a:t>
            </a:r>
            <a:r>
              <a:rPr b="0" lang="en-US" sz="2800" strike="noStrike" u="none">
                <a:solidFill>
                  <a:schemeClr val="dk1"/>
                </a:solidFill>
                <a:effectLst/>
                <a:uFillTx/>
                <a:latin typeface="Calibri"/>
                <a:ea typeface="ＭＳ Ｐゴシック"/>
              </a:rPr>
              <a:t>	</a:t>
            </a:r>
            <a:r>
              <a:rPr b="0" lang="en-US" sz="2800" strike="noStrike" u="none">
                <a:solidFill>
                  <a:schemeClr val="dk1"/>
                </a:solidFill>
                <a:effectLst/>
                <a:uFillTx/>
                <a:latin typeface="Calibri"/>
                <a:ea typeface="ＭＳ Ｐゴシック"/>
              </a:rPr>
              <a:t>	</a:t>
            </a:r>
            <a:r>
              <a:rPr b="0" lang="en-US" sz="2800" strike="noStrike" u="none">
                <a:solidFill>
                  <a:schemeClr val="dk1"/>
                </a:solidFill>
                <a:effectLst/>
                <a:uFillTx/>
                <a:latin typeface="Calibri"/>
                <a:ea typeface="ＭＳ Ｐゴシック"/>
              </a:rPr>
              <a:t>Columbus Day</a:t>
            </a:r>
            <a:br>
              <a:rPr sz="2800"/>
            </a:br>
            <a:r>
              <a:rPr b="0" lang="en-US" sz="2800" strike="noStrike" u="none">
                <a:solidFill>
                  <a:schemeClr val="dk1"/>
                </a:solidFill>
                <a:effectLst/>
                <a:uFillTx/>
                <a:latin typeface="Calibri"/>
                <a:ea typeface="ＭＳ Ｐゴシック"/>
              </a:rPr>
              <a:t>	</a:t>
            </a:r>
            <a:r>
              <a:rPr b="0" lang="en-US" sz="2800" strike="noStrike" u="none">
                <a:solidFill>
                  <a:schemeClr val="dk1"/>
                </a:solidFill>
                <a:effectLst/>
                <a:uFillTx/>
                <a:latin typeface="Calibri"/>
                <a:ea typeface="ＭＳ Ｐゴシック"/>
              </a:rPr>
              <a:t>	</a:t>
            </a:r>
            <a:r>
              <a:rPr b="0" lang="en-US" sz="2800" strike="noStrike" u="none">
                <a:solidFill>
                  <a:schemeClr val="dk1"/>
                </a:solidFill>
                <a:effectLst/>
                <a:uFillTx/>
                <a:latin typeface="Calibri"/>
                <a:ea typeface="ＭＳ Ｐゴシック"/>
              </a:rPr>
              <a:t>	</a:t>
            </a:r>
            <a:r>
              <a:rPr b="0" lang="en-US" sz="2800" strike="noStrike" u="none">
                <a:solidFill>
                  <a:schemeClr val="dk1"/>
                </a:solidFill>
                <a:effectLst/>
                <a:uFillTx/>
                <a:latin typeface="Calibri"/>
                <a:ea typeface="ＭＳ Ｐゴシック"/>
              </a:rPr>
              <a:t>Thanksgiving</a:t>
            </a:r>
            <a:br>
              <a:rPr sz="2800"/>
            </a:br>
            <a:r>
              <a:rPr b="0" lang="en-US" sz="2800" strike="noStrike" u="none">
                <a:solidFill>
                  <a:schemeClr val="dk1"/>
                </a:solidFill>
                <a:effectLst/>
                <a:uFillTx/>
                <a:latin typeface="Calibri"/>
                <a:ea typeface="ＭＳ Ｐゴシック"/>
              </a:rPr>
              <a:t>	</a:t>
            </a:r>
            <a:r>
              <a:rPr b="0" lang="en-US" sz="2800" strike="noStrike" u="none">
                <a:solidFill>
                  <a:schemeClr val="dk1"/>
                </a:solidFill>
                <a:effectLst/>
                <a:uFillTx/>
                <a:latin typeface="Calibri"/>
                <a:ea typeface="ＭＳ Ｐゴシック"/>
              </a:rPr>
              <a:t>	</a:t>
            </a:r>
            <a:r>
              <a:rPr b="0" lang="en-US" sz="2800" strike="noStrike" u="none">
                <a:solidFill>
                  <a:schemeClr val="dk1"/>
                </a:solidFill>
                <a:effectLst/>
                <a:uFillTx/>
                <a:latin typeface="Calibri"/>
                <a:ea typeface="ＭＳ Ｐゴシック"/>
              </a:rPr>
              <a:t>	</a:t>
            </a:r>
            <a:r>
              <a:rPr b="0" lang="en-US" sz="2800" strike="noStrike" u="none">
                <a:solidFill>
                  <a:schemeClr val="dk1"/>
                </a:solidFill>
                <a:effectLst/>
                <a:uFillTx/>
                <a:latin typeface="Calibri"/>
                <a:ea typeface="ＭＳ Ｐゴシック"/>
              </a:rPr>
              <a:t>Controversies about history</a:t>
            </a:r>
            <a:endParaRPr b="0" lang="en-US" sz="28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ea typeface="ＭＳ Ｐゴシック"/>
              </a:rPr>
              <a:t>Public History </a:t>
            </a:r>
            <a:br>
              <a:rPr sz="3200"/>
            </a:br>
            <a:r>
              <a:rPr b="0" lang="en-US" sz="3200" strike="noStrike" u="none">
                <a:solidFill>
                  <a:schemeClr val="dk1"/>
                </a:solidFill>
                <a:effectLst/>
                <a:uFillTx/>
                <a:latin typeface="Calibri"/>
                <a:ea typeface="ＭＳ Ｐゴシック"/>
              </a:rPr>
              <a:t>	</a:t>
            </a:r>
            <a:r>
              <a:rPr b="0" lang="en-US" sz="3200" strike="noStrike" u="none">
                <a:solidFill>
                  <a:schemeClr val="dk1"/>
                </a:solidFill>
                <a:effectLst/>
                <a:uFillTx/>
                <a:latin typeface="Calibri"/>
                <a:ea typeface="ＭＳ Ｐゴシック"/>
              </a:rPr>
              <a:t>	</a:t>
            </a:r>
            <a:r>
              <a:rPr b="0" lang="en-US" sz="3200" strike="noStrike" u="none">
                <a:solidFill>
                  <a:schemeClr val="dk1"/>
                </a:solidFill>
                <a:effectLst/>
                <a:uFillTx/>
                <a:latin typeface="Calibri"/>
                <a:ea typeface="ＭＳ Ｐゴシック"/>
              </a:rPr>
              <a:t>	</a:t>
            </a:r>
            <a:r>
              <a:rPr b="0" lang="en-US" sz="2800" strike="noStrike" u="none">
                <a:solidFill>
                  <a:schemeClr val="dk1"/>
                </a:solidFill>
                <a:effectLst/>
                <a:uFillTx/>
                <a:latin typeface="Calibri"/>
                <a:ea typeface="ＭＳ Ｐゴシック"/>
              </a:rPr>
              <a:t>Museums, sites, archives, tourism: an industry. </a:t>
            </a:r>
            <a:endParaRPr b="0" lang="en-US" sz="28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ea typeface="ＭＳ Ｐゴシック"/>
              </a:rPr>
              <a:t>Reenactment, adaptation, fictionalization, literature, film, theater.</a:t>
            </a:r>
            <a:endParaRPr b="0" lang="en-US" sz="3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title"/>
          </p:nvPr>
        </p:nvSpPr>
        <p:spPr>
          <a:xfrm>
            <a:off x="0" y="311400"/>
            <a:ext cx="10514880" cy="1294560"/>
          </a:xfrm>
          <a:prstGeom prst="rect">
            <a:avLst/>
          </a:prstGeom>
          <a:noFill/>
          <a:ln w="0">
            <a:noFill/>
          </a:ln>
        </p:spPr>
        <p:txBody>
          <a:bodyPr numCol="1" spcCol="0" lIns="91440" rIns="91440" tIns="45720" bIns="45720" anchor="ctr">
            <a:noAutofit/>
          </a:bodyPr>
          <a:p>
            <a:pPr indent="0" algn="ctr" defTabSz="457200">
              <a:lnSpc>
                <a:spcPct val="100000"/>
              </a:lnSpc>
              <a:buNone/>
              <a:tabLst>
                <a:tab algn="l" pos="0"/>
              </a:tabLst>
            </a:pPr>
            <a:r>
              <a:rPr b="1" lang="en-US" sz="4400" strike="noStrike" u="none">
                <a:solidFill>
                  <a:schemeClr val="dk1"/>
                </a:solidFill>
                <a:effectLst/>
                <a:uFillTx/>
                <a:latin typeface="Calibri"/>
                <a:ea typeface="ＭＳ Ｐゴシック"/>
              </a:rPr>
              <a:t>Role of Historical Study in Shaping History</a:t>
            </a:r>
            <a:endParaRPr b="0" lang="en-US" sz="4400" strike="noStrike" u="none">
              <a:solidFill>
                <a:srgbClr val="000000"/>
              </a:solidFill>
              <a:effectLst/>
              <a:uFillTx/>
              <a:latin typeface="Arial"/>
            </a:endParaRPr>
          </a:p>
        </p:txBody>
      </p:sp>
      <p:sp>
        <p:nvSpPr>
          <p:cNvPr id="154" name="PlaceHolder 2"/>
          <p:cNvSpPr>
            <a:spLocks noGrp="1"/>
          </p:cNvSpPr>
          <p:nvPr>
            <p:ph/>
          </p:nvPr>
        </p:nvSpPr>
        <p:spPr>
          <a:xfrm>
            <a:off x="471600" y="1807200"/>
            <a:ext cx="9705240" cy="5128560"/>
          </a:xfrm>
          <a:prstGeom prst="rect">
            <a:avLst/>
          </a:prstGeom>
          <a:noFill/>
          <a:ln w="0">
            <a:noFill/>
          </a:ln>
        </p:spPr>
        <p:txBody>
          <a:bodyPr numCol="1" spcCol="0" lIns="91440" rIns="91440" tIns="45720" bIns="45720" anchor="t">
            <a:noAutofit/>
          </a:bodyPr>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ea typeface="ＭＳ Ｐゴシック"/>
              </a:rPr>
              <a:t>History as an academic profession at universities – a 19th century invention.</a:t>
            </a:r>
            <a:endParaRPr b="0" lang="en-US" sz="3200" strike="noStrike" u="none">
              <a:solidFill>
                <a:srgbClr val="000000"/>
              </a:solidFill>
              <a:effectLst/>
              <a:uFillTx/>
              <a:latin typeface="Arial"/>
            </a:endParaRPr>
          </a:p>
          <a:p>
            <a:pPr indent="0" defTabSz="457200">
              <a:lnSpc>
                <a:spcPct val="100000"/>
              </a:lnSpc>
              <a:spcBef>
                <a:spcPts val="641"/>
              </a:spcBef>
              <a:buNone/>
              <a:tabLst>
                <a:tab algn="l" pos="0"/>
              </a:tabLst>
            </a:pPr>
            <a:endParaRPr b="0" lang="en-US" sz="32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tabLst>
                <a:tab algn="l" pos="0"/>
              </a:tabLst>
            </a:pPr>
            <a:r>
              <a:rPr b="0" lang="en-US" sz="3200" strike="noStrike" u="none">
                <a:solidFill>
                  <a:schemeClr val="dk1"/>
                </a:solidFill>
                <a:effectLst/>
                <a:uFillTx/>
                <a:latin typeface="Calibri"/>
                <a:ea typeface="ＭＳ Ｐゴシック"/>
              </a:rPr>
              <a:t>Historiography and Revision – responding to new presents, new ways of thinking about the past, evidentiary discoveries, reassessments of earlier versions.</a:t>
            </a:r>
            <a:endParaRPr b="0" lang="en-US" sz="3200" strike="noStrike" u="none">
              <a:solidFill>
                <a:srgbClr val="000000"/>
              </a:solidFill>
              <a:effectLst/>
              <a:uFillTx/>
              <a:latin typeface="Arial"/>
            </a:endParaRPr>
          </a:p>
          <a:p>
            <a:pPr indent="0" defTabSz="457200">
              <a:lnSpc>
                <a:spcPct val="100000"/>
              </a:lnSpc>
              <a:spcBef>
                <a:spcPts val="641"/>
              </a:spcBef>
              <a:buNone/>
              <a:tabLst>
                <a:tab algn="l" pos="0"/>
              </a:tabLst>
            </a:pPr>
            <a:endParaRPr b="0" lang="en-US" sz="32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tabLst>
                <a:tab algn="l" pos="0"/>
              </a:tabLst>
            </a:pPr>
            <a:r>
              <a:rPr b="0" lang="en-US" sz="3200" strike="noStrike" u="none">
                <a:solidFill>
                  <a:schemeClr val="dk1"/>
                </a:solidFill>
                <a:effectLst/>
                <a:uFillTx/>
                <a:latin typeface="Calibri"/>
                <a:ea typeface="ＭＳ Ｐゴシック"/>
              </a:rPr>
              <a:t>Historical study provides frames through which the past is filtered, selecting the past, affecting the present.</a:t>
            </a:r>
            <a:endParaRPr b="0" lang="en-US" sz="3200" strike="noStrike" u="none">
              <a:solidFill>
                <a:srgbClr val="000000"/>
              </a:solidFill>
              <a:effectLst/>
              <a:uFillTx/>
              <a:latin typeface="Arial"/>
            </a:endParaRPr>
          </a:p>
          <a:p>
            <a:pPr indent="0" defTabSz="457200">
              <a:lnSpc>
                <a:spcPct val="100000"/>
              </a:lnSpc>
              <a:spcBef>
                <a:spcPts val="641"/>
              </a:spcBef>
              <a:buNone/>
              <a:tabLst>
                <a:tab algn="l" pos="0"/>
              </a:tabLst>
            </a:pPr>
            <a:endParaRPr b="0" lang="en-US" sz="3200" strike="noStrike" u="none">
              <a:solidFill>
                <a:srgbClr val="000000"/>
              </a:solidFill>
              <a:effectLst/>
              <a:uFillTx/>
              <a:latin typeface="Arial"/>
            </a:endParaRPr>
          </a:p>
          <a:p>
            <a:pPr indent="0" defTabSz="457200">
              <a:lnSpc>
                <a:spcPct val="100000"/>
              </a:lnSpc>
              <a:spcBef>
                <a:spcPts val="641"/>
              </a:spcBef>
              <a:buNone/>
              <a:tabLst>
                <a:tab algn="l" pos="0"/>
              </a:tabLst>
            </a:pPr>
            <a:endParaRPr b="0" lang="en-US" sz="3200" strike="noStrike" u="none">
              <a:solidFill>
                <a:srgbClr val="000000"/>
              </a:solidFill>
              <a:effectLst/>
              <a:uFillTx/>
              <a:latin typeface="Arial"/>
            </a:endParaRPr>
          </a:p>
          <a:p>
            <a:pPr indent="0" defTabSz="457200">
              <a:lnSpc>
                <a:spcPct val="100000"/>
              </a:lnSpc>
              <a:spcBef>
                <a:spcPts val="641"/>
              </a:spcBef>
              <a:buNone/>
              <a:tabLst>
                <a:tab algn="l" pos="0"/>
              </a:tabLst>
            </a:pPr>
            <a:endParaRPr b="0" lang="en-US" sz="3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PlaceHolder 1"/>
          <p:cNvSpPr>
            <a:spLocks noGrp="1"/>
          </p:cNvSpPr>
          <p:nvPr>
            <p:ph type="title"/>
          </p:nvPr>
        </p:nvSpPr>
        <p:spPr>
          <a:xfrm>
            <a:off x="525600" y="-12600"/>
            <a:ext cx="9463680" cy="1294560"/>
          </a:xfrm>
          <a:prstGeom prst="rect">
            <a:avLst/>
          </a:prstGeom>
          <a:noFill/>
          <a:ln w="0">
            <a:noFill/>
          </a:ln>
        </p:spPr>
        <p:txBody>
          <a:bodyPr numCol="1" spcCol="0" lIns="91440" rIns="91440" tIns="45720" bIns="45720" anchor="ctr">
            <a:noAutofit/>
          </a:bodyPr>
          <a:p>
            <a:pPr indent="0" algn="ctr" defTabSz="457200">
              <a:lnSpc>
                <a:spcPct val="100000"/>
              </a:lnSpc>
              <a:buNone/>
              <a:tabLst>
                <a:tab algn="l" pos="0"/>
              </a:tabLst>
            </a:pPr>
            <a:r>
              <a:rPr b="1" lang="en-US" sz="4400" strike="noStrike" u="none">
                <a:solidFill>
                  <a:schemeClr val="dk1"/>
                </a:solidFill>
                <a:effectLst/>
                <a:uFillTx/>
                <a:latin typeface="Calibri"/>
                <a:ea typeface="ＭＳ Ｐゴシック"/>
              </a:rPr>
              <a:t>Periodization</a:t>
            </a:r>
            <a:endParaRPr b="0" lang="en-US" sz="4400" strike="noStrike" u="none">
              <a:solidFill>
                <a:srgbClr val="000000"/>
              </a:solidFill>
              <a:effectLst/>
              <a:uFillTx/>
              <a:latin typeface="Arial"/>
            </a:endParaRPr>
          </a:p>
        </p:txBody>
      </p:sp>
      <p:sp>
        <p:nvSpPr>
          <p:cNvPr id="156" name="PlaceHolder 2"/>
          <p:cNvSpPr>
            <a:spLocks noGrp="1"/>
          </p:cNvSpPr>
          <p:nvPr>
            <p:ph/>
          </p:nvPr>
        </p:nvSpPr>
        <p:spPr>
          <a:xfrm>
            <a:off x="525600" y="1363680"/>
            <a:ext cx="9463680" cy="5128560"/>
          </a:xfrm>
          <a:prstGeom prst="rect">
            <a:avLst/>
          </a:prstGeom>
          <a:noFill/>
          <a:ln w="0">
            <a:noFill/>
          </a:ln>
        </p:spPr>
        <p:txBody>
          <a:bodyPr numCol="1" spcCol="0" lIns="91440" rIns="91440" tIns="45720" bIns="45720" anchor="t">
            <a:noAutofit/>
          </a:bodyPr>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ea typeface="ＭＳ Ｐゴシック"/>
              </a:rPr>
              <a:t>Types of periods:</a:t>
            </a:r>
            <a:br>
              <a:rPr sz="3200"/>
            </a:br>
            <a:r>
              <a:rPr b="0" lang="en-US" sz="3200" strike="noStrike" u="none">
                <a:solidFill>
                  <a:schemeClr val="dk1"/>
                </a:solidFill>
                <a:effectLst/>
                <a:uFillTx/>
                <a:latin typeface="Calibri"/>
                <a:ea typeface="ＭＳ Ｐゴシック"/>
              </a:rPr>
              <a:t>	</a:t>
            </a:r>
            <a:r>
              <a:rPr b="0" lang="en-US" sz="3200" strike="noStrike" u="none">
                <a:solidFill>
                  <a:schemeClr val="dk1"/>
                </a:solidFill>
                <a:effectLst/>
                <a:uFillTx/>
                <a:latin typeface="Calibri"/>
                <a:ea typeface="ＭＳ Ｐゴシック"/>
              </a:rPr>
              <a:t>- </a:t>
            </a:r>
            <a:r>
              <a:rPr b="1" lang="en-US" sz="3000" strike="noStrike" u="none">
                <a:solidFill>
                  <a:schemeClr val="dk1"/>
                </a:solidFill>
                <a:effectLst/>
                <a:uFillTx/>
                <a:latin typeface="Calibri"/>
                <a:ea typeface="ＭＳ Ｐゴシック"/>
              </a:rPr>
              <a:t>Natural:</a:t>
            </a:r>
            <a:r>
              <a:rPr b="0" lang="en-US" sz="3000" strike="noStrike" u="none">
                <a:solidFill>
                  <a:schemeClr val="dk1"/>
                </a:solidFill>
                <a:effectLst/>
                <a:uFillTx/>
                <a:latin typeface="Calibri"/>
                <a:ea typeface="ＭＳ Ｐゴシック"/>
              </a:rPr>
              <a:t> days, years, seasons, lunar months, climate   </a:t>
            </a:r>
            <a:br>
              <a:rPr sz="3000"/>
            </a:br>
            <a:r>
              <a:rPr b="0" lang="en-US" sz="3000" strike="noStrike" u="none">
                <a:solidFill>
                  <a:schemeClr val="dk1"/>
                </a:solidFill>
                <a:effectLst/>
                <a:uFillTx/>
                <a:latin typeface="Calibri"/>
                <a:ea typeface="ＭＳ Ｐゴシック"/>
              </a:rPr>
              <a:t>       periods, etc. </a:t>
            </a:r>
            <a:br>
              <a:rPr sz="3000"/>
            </a:br>
            <a:r>
              <a:rPr b="0" lang="en-US" sz="3000" strike="noStrike" u="none">
                <a:solidFill>
                  <a:schemeClr val="dk1"/>
                </a:solidFill>
                <a:effectLst/>
                <a:uFillTx/>
                <a:latin typeface="Calibri"/>
                <a:ea typeface="ＭＳ Ｐゴシック"/>
              </a:rPr>
              <a:t>   Semi-natural: generations, lifetimes... </a:t>
            </a:r>
            <a:br>
              <a:rPr sz="3000"/>
            </a:br>
            <a:r>
              <a:rPr b="0" lang="en-US" sz="3000" strike="noStrike" u="none">
                <a:solidFill>
                  <a:schemeClr val="dk1"/>
                </a:solidFill>
                <a:effectLst/>
                <a:uFillTx/>
                <a:latin typeface="Calibri"/>
                <a:ea typeface="ＭＳ Ｐゴシック"/>
              </a:rPr>
              <a:t> - </a:t>
            </a:r>
            <a:r>
              <a:rPr b="1" lang="en-US" sz="3000" strike="noStrike" u="none">
                <a:solidFill>
                  <a:schemeClr val="dk1"/>
                </a:solidFill>
                <a:effectLst/>
                <a:uFillTx/>
                <a:latin typeface="Calibri"/>
                <a:ea typeface="ＭＳ Ｐゴシック"/>
              </a:rPr>
              <a:t>Calendrical:</a:t>
            </a:r>
            <a:r>
              <a:rPr b="0" lang="en-US" sz="3000" strike="noStrike" u="none">
                <a:solidFill>
                  <a:schemeClr val="dk1"/>
                </a:solidFill>
                <a:effectLst/>
                <a:uFillTx/>
                <a:latin typeface="Calibri"/>
                <a:ea typeface="ＭＳ Ｐゴシック"/>
              </a:rPr>
              <a:t> “years”, decades, centuries, etc.</a:t>
            </a:r>
            <a:br>
              <a:rPr sz="3000"/>
            </a:br>
            <a:r>
              <a:rPr b="0" lang="en-US" sz="3000" strike="noStrike" u="none">
                <a:solidFill>
                  <a:schemeClr val="dk1"/>
                </a:solidFill>
                <a:effectLst/>
                <a:uFillTx/>
                <a:latin typeface="Calibri"/>
                <a:ea typeface="ＭＳ Ｐゴシック"/>
              </a:rPr>
              <a:t> - </a:t>
            </a:r>
            <a:r>
              <a:rPr b="1" lang="en-US" sz="3000" strike="noStrike" u="none">
                <a:solidFill>
                  <a:schemeClr val="dk1"/>
                </a:solidFill>
                <a:effectLst/>
                <a:uFillTx/>
                <a:latin typeface="Calibri"/>
                <a:ea typeface="ＭＳ Ｐゴシック"/>
              </a:rPr>
              <a:t>Conventional:</a:t>
            </a:r>
            <a:r>
              <a:rPr b="0" lang="en-US" sz="3000" strike="noStrike" u="none">
                <a:solidFill>
                  <a:schemeClr val="dk1"/>
                </a:solidFill>
                <a:effectLst/>
                <a:uFillTx/>
                <a:latin typeface="Calibri"/>
                <a:ea typeface="ＭＳ Ｐゴシック"/>
              </a:rPr>
              <a:t> terms of office, baseball seasons, etc.</a:t>
            </a:r>
            <a:br>
              <a:rPr sz="3000"/>
            </a:br>
            <a:r>
              <a:rPr b="0" lang="en-US" sz="3000" strike="noStrike" u="none">
                <a:solidFill>
                  <a:schemeClr val="dk1"/>
                </a:solidFill>
                <a:effectLst/>
                <a:uFillTx/>
                <a:latin typeface="Calibri"/>
                <a:ea typeface="ＭＳ Ｐゴシック"/>
              </a:rPr>
              <a:t> - </a:t>
            </a:r>
            <a:r>
              <a:rPr b="1" lang="en-US" sz="3000" strike="noStrike" u="none">
                <a:solidFill>
                  <a:schemeClr val="dk1"/>
                </a:solidFill>
                <a:effectLst/>
                <a:uFillTx/>
                <a:latin typeface="Calibri"/>
                <a:ea typeface="ＭＳ Ｐゴシック"/>
              </a:rPr>
              <a:t>Experienced:</a:t>
            </a:r>
            <a:r>
              <a:rPr b="0" lang="en-US" sz="3000" strike="noStrike" u="none">
                <a:solidFill>
                  <a:schemeClr val="dk1"/>
                </a:solidFill>
                <a:effectLst/>
                <a:uFillTx/>
                <a:latin typeface="Calibri"/>
                <a:ea typeface="ＭＳ Ｐゴシック"/>
              </a:rPr>
              <a:t> 1865, 1945, 1989, 9/11, 2020</a:t>
            </a:r>
            <a:br>
              <a:rPr sz="3000"/>
            </a:br>
            <a:r>
              <a:rPr b="0" lang="en-US" sz="3000" strike="noStrike" u="none">
                <a:solidFill>
                  <a:schemeClr val="dk1"/>
                </a:solidFill>
                <a:effectLst/>
                <a:uFillTx/>
                <a:latin typeface="Calibri"/>
                <a:ea typeface="ＭＳ Ｐゴシック"/>
              </a:rPr>
              <a:t> - </a:t>
            </a:r>
            <a:r>
              <a:rPr b="1" lang="en-US" sz="3000" strike="noStrike" u="none">
                <a:solidFill>
                  <a:schemeClr val="dk1"/>
                </a:solidFill>
                <a:effectLst/>
                <a:uFillTx/>
                <a:latin typeface="Calibri"/>
                <a:ea typeface="ＭＳ Ｐゴシック"/>
              </a:rPr>
              <a:t>Restrospective:</a:t>
            </a:r>
            <a:r>
              <a:rPr b="0" lang="en-US" sz="3000" strike="noStrike" u="none">
                <a:solidFill>
                  <a:schemeClr val="dk1"/>
                </a:solidFill>
                <a:effectLst/>
                <a:uFillTx/>
                <a:latin typeface="Calibri"/>
                <a:ea typeface="ＭＳ Ｐゴシック"/>
              </a:rPr>
              <a:t> The historian’s specialty.</a:t>
            </a:r>
            <a:br>
              <a:rPr sz="2200"/>
            </a:br>
            <a:r>
              <a:rPr b="0" lang="en-US" sz="2200" strike="noStrike" u="none">
                <a:solidFill>
                  <a:schemeClr val="dk1"/>
                </a:solidFill>
                <a:effectLst/>
                <a:uFillTx/>
                <a:latin typeface="Calibri"/>
                <a:ea typeface="ＭＳ Ｐゴシック"/>
              </a:rPr>
              <a:t> </a:t>
            </a:r>
            <a:endParaRPr b="0" lang="en-US" sz="22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ea typeface="ＭＳ Ｐゴシック"/>
              </a:rPr>
              <a:t>How do we periodize and why does it matter? </a:t>
            </a:r>
            <a:br>
              <a:rPr sz="3200"/>
            </a:br>
            <a:r>
              <a:rPr b="0" lang="en-US" sz="3200" strike="noStrike" u="none">
                <a:solidFill>
                  <a:schemeClr val="dk1"/>
                </a:solidFill>
                <a:effectLst/>
                <a:uFillTx/>
                <a:latin typeface="Calibri"/>
                <a:ea typeface="ＭＳ Ｐゴシック"/>
              </a:rPr>
              <a:t>How can period be political?</a:t>
            </a:r>
            <a:endParaRPr b="0" lang="en-US" sz="3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PlaceHolder 1"/>
          <p:cNvSpPr>
            <a:spLocks noGrp="1"/>
          </p:cNvSpPr>
          <p:nvPr>
            <p:ph type="title"/>
          </p:nvPr>
        </p:nvSpPr>
        <p:spPr>
          <a:xfrm>
            <a:off x="525600" y="-95040"/>
            <a:ext cx="9463680" cy="1294560"/>
          </a:xfrm>
          <a:prstGeom prst="rect">
            <a:avLst/>
          </a:prstGeom>
          <a:noFill/>
          <a:ln w="0">
            <a:noFill/>
          </a:ln>
        </p:spPr>
        <p:txBody>
          <a:bodyPr numCol="1" spcCol="0" lIns="91440" rIns="91440" tIns="45720" bIns="45720" anchor="ctr">
            <a:noAutofit/>
          </a:bodyPr>
          <a:p>
            <a:pPr indent="0" algn="ctr" defTabSz="457200">
              <a:lnSpc>
                <a:spcPct val="100000"/>
              </a:lnSpc>
              <a:buNone/>
              <a:tabLst>
                <a:tab algn="l" pos="0"/>
              </a:tabLst>
            </a:pPr>
            <a:r>
              <a:rPr b="1" lang="en-US" sz="4400" strike="noStrike" u="none">
                <a:solidFill>
                  <a:schemeClr val="dk1"/>
                </a:solidFill>
                <a:effectLst/>
                <a:uFillTx/>
                <a:latin typeface="Calibri"/>
                <a:ea typeface="ＭＳ Ｐゴシック"/>
              </a:rPr>
              <a:t>Historical Study is Multi-Disciplinary</a:t>
            </a:r>
            <a:endParaRPr b="0" lang="en-US" sz="4400" strike="noStrike" u="none">
              <a:solidFill>
                <a:srgbClr val="000000"/>
              </a:solidFill>
              <a:effectLst/>
              <a:uFillTx/>
              <a:latin typeface="Arial"/>
            </a:endParaRPr>
          </a:p>
        </p:txBody>
      </p:sp>
      <p:sp>
        <p:nvSpPr>
          <p:cNvPr id="158" name="PlaceHolder 2"/>
          <p:cNvSpPr>
            <a:spLocks noGrp="1"/>
          </p:cNvSpPr>
          <p:nvPr>
            <p:ph/>
          </p:nvPr>
        </p:nvSpPr>
        <p:spPr>
          <a:xfrm>
            <a:off x="272160" y="1060920"/>
            <a:ext cx="10242720" cy="5128560"/>
          </a:xfrm>
          <a:prstGeom prst="rect">
            <a:avLst/>
          </a:prstGeom>
          <a:noFill/>
          <a:ln w="0">
            <a:noFill/>
          </a:ln>
        </p:spPr>
        <p:txBody>
          <a:bodyPr numCol="1" spcCol="0" lIns="91440" rIns="91440" tIns="45720" bIns="45720" anchor="t">
            <a:noAutofit/>
          </a:bodyPr>
          <a:p>
            <a:pPr marL="343080" indent="-343080" defTabSz="457200">
              <a:lnSpc>
                <a:spcPct val="100000"/>
              </a:lnSpc>
              <a:spcBef>
                <a:spcPts val="641"/>
              </a:spcBef>
              <a:buClr>
                <a:srgbClr val="000000"/>
              </a:buClr>
              <a:buFont typeface="Arial"/>
              <a:buChar char="•"/>
            </a:pPr>
            <a:r>
              <a:rPr b="1" lang="en-US" sz="3200" strike="noStrike" u="none">
                <a:solidFill>
                  <a:schemeClr val="dk1"/>
                </a:solidFill>
                <a:effectLst/>
                <a:uFillTx/>
                <a:latin typeface="Calibri"/>
                <a:ea typeface="ＭＳ Ｐゴシック"/>
              </a:rPr>
              <a:t>Sciences:</a:t>
            </a:r>
            <a:r>
              <a:rPr b="0" lang="en-US" sz="3200" strike="noStrike" u="none">
                <a:solidFill>
                  <a:schemeClr val="dk1"/>
                </a:solidFill>
                <a:effectLst/>
                <a:uFillTx/>
                <a:latin typeface="Calibri"/>
                <a:ea typeface="ＭＳ Ｐゴシック"/>
              </a:rPr>
              <a:t> Planet, Evolution, Archaeology, Anthropology.</a:t>
            </a:r>
            <a:endParaRPr b="0" lang="en-US" sz="32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pPr>
            <a:r>
              <a:rPr b="1" lang="en-US" sz="3200" strike="noStrike" u="none">
                <a:solidFill>
                  <a:schemeClr val="dk1"/>
                </a:solidFill>
                <a:effectLst/>
                <a:uFillTx/>
                <a:latin typeface="Calibri"/>
                <a:ea typeface="ＭＳ Ｐゴシック"/>
              </a:rPr>
              <a:t>Geography:</a:t>
            </a:r>
            <a:r>
              <a:rPr b="0" lang="en-US" sz="3200" strike="noStrike" u="none">
                <a:solidFill>
                  <a:schemeClr val="dk1"/>
                </a:solidFill>
                <a:effectLst/>
                <a:uFillTx/>
                <a:latin typeface="Calibri"/>
                <a:ea typeface="ＭＳ Ｐゴシック"/>
              </a:rPr>
              <a:t> Physical world; the frames of cartography.</a:t>
            </a:r>
            <a:endParaRPr b="0" lang="en-US" sz="32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pPr>
            <a:r>
              <a:rPr b="1" lang="en-US" sz="3200" strike="noStrike" u="none">
                <a:solidFill>
                  <a:schemeClr val="dk1"/>
                </a:solidFill>
                <a:effectLst/>
                <a:uFillTx/>
                <a:latin typeface="Calibri"/>
                <a:ea typeface="ＭＳ Ｐゴシック"/>
              </a:rPr>
              <a:t>Ways of living:</a:t>
            </a:r>
            <a:r>
              <a:rPr b="0" lang="en-US" sz="3200" strike="noStrike" u="none">
                <a:solidFill>
                  <a:schemeClr val="dk1"/>
                </a:solidFill>
                <a:effectLst/>
                <a:uFillTx/>
                <a:latin typeface="Calibri"/>
                <a:ea typeface="ＭＳ Ｐゴシック"/>
              </a:rPr>
              <a:t> Food. Agriculture. Industry. Exchange.</a:t>
            </a:r>
            <a:endParaRPr b="0" lang="en-US" sz="32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pPr>
            <a:r>
              <a:rPr b="1" lang="en-US" sz="3200" strike="noStrike" u="none">
                <a:solidFill>
                  <a:schemeClr val="dk1"/>
                </a:solidFill>
                <a:effectLst/>
                <a:uFillTx/>
                <a:latin typeface="Calibri"/>
                <a:ea typeface="ＭＳ Ｐゴシック"/>
              </a:rPr>
              <a:t>Peoples:</a:t>
            </a:r>
            <a:r>
              <a:rPr b="0" lang="en-US" sz="3200" strike="noStrike" u="none">
                <a:solidFill>
                  <a:schemeClr val="dk1"/>
                </a:solidFill>
                <a:effectLst/>
                <a:uFillTx/>
                <a:latin typeface="Calibri"/>
                <a:ea typeface="ＭＳ Ｐゴシック"/>
              </a:rPr>
              <a:t> Cultures. Languages. Religions. Demographics. </a:t>
            </a:r>
            <a:br>
              <a:rPr sz="3200"/>
            </a:br>
            <a:r>
              <a:rPr b="0" lang="en-US" sz="3200" strike="noStrike" u="none">
                <a:solidFill>
                  <a:schemeClr val="dk1"/>
                </a:solidFill>
                <a:effectLst/>
                <a:uFillTx/>
                <a:latin typeface="Calibri"/>
                <a:ea typeface="ＭＳ Ｐゴシック"/>
              </a:rPr>
              <a:t>(Never pinned down. Always changing, re-mixing.) </a:t>
            </a:r>
            <a:endParaRPr b="0" lang="en-US" sz="32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pPr>
            <a:r>
              <a:rPr b="1" lang="en-US" sz="3200" strike="noStrike" u="none">
                <a:solidFill>
                  <a:schemeClr val="dk1"/>
                </a:solidFill>
                <a:effectLst/>
                <a:uFillTx/>
                <a:latin typeface="Calibri"/>
                <a:ea typeface="ＭＳ Ｐゴシック"/>
              </a:rPr>
              <a:t>Political entities:</a:t>
            </a:r>
            <a:r>
              <a:rPr b="0" lang="en-US" sz="3200" strike="noStrike" u="none">
                <a:solidFill>
                  <a:schemeClr val="dk1"/>
                </a:solidFill>
                <a:effectLst/>
                <a:uFillTx/>
                <a:latin typeface="Calibri"/>
                <a:ea typeface="ＭＳ Ｐゴシック"/>
              </a:rPr>
              <a:t> States, empires, nations, wars and peaces. Legal systems, corporations, class and Caste. Gender systems. Churches. Gangs, clubs. Clans, families.</a:t>
            </a:r>
            <a:endParaRPr b="0" lang="en-US" sz="32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pPr>
            <a:r>
              <a:rPr b="1" lang="en-US" sz="3200" strike="noStrike" u="none">
                <a:solidFill>
                  <a:schemeClr val="dk1"/>
                </a:solidFill>
                <a:effectLst/>
                <a:uFillTx/>
                <a:latin typeface="Calibri"/>
                <a:ea typeface="ＭＳ Ｐゴシック"/>
              </a:rPr>
              <a:t>Economics:</a:t>
            </a:r>
            <a:r>
              <a:rPr b="0" lang="en-US" sz="3200" strike="noStrike" u="none">
                <a:solidFill>
                  <a:schemeClr val="dk1"/>
                </a:solidFill>
                <a:effectLst/>
                <a:uFillTx/>
                <a:latin typeface="Calibri"/>
                <a:ea typeface="ＭＳ Ｐゴシック"/>
              </a:rPr>
              <a:t> Labor regimes. Money and markets. Production, reproduction, goods and flows. Capitalism.</a:t>
            </a:r>
            <a:endParaRPr b="0" lang="en-US" sz="3200" strike="noStrike" u="none">
              <a:solidFill>
                <a:srgbClr val="000000"/>
              </a:solidFill>
              <a:effectLst/>
              <a:uFillTx/>
              <a:latin typeface="Arial"/>
            </a:endParaRPr>
          </a:p>
          <a:p>
            <a:pPr marL="343080" indent="-343080" defTabSz="457200">
              <a:lnSpc>
                <a:spcPct val="100000"/>
              </a:lnSpc>
              <a:spcBef>
                <a:spcPts val="641"/>
              </a:spcBef>
              <a:buClr>
                <a:srgbClr val="000000"/>
              </a:buClr>
              <a:buFont typeface="Arial"/>
              <a:buChar char="•"/>
            </a:pPr>
            <a:r>
              <a:rPr b="1" lang="en-US" sz="3200" strike="noStrike" u="none">
                <a:solidFill>
                  <a:schemeClr val="dk1"/>
                </a:solidFill>
                <a:effectLst/>
                <a:uFillTx/>
                <a:latin typeface="Calibri"/>
                <a:ea typeface="ＭＳ Ｐゴシック"/>
              </a:rPr>
              <a:t>Sources:</a:t>
            </a:r>
            <a:r>
              <a:rPr b="0" lang="en-US" sz="3200" strike="noStrike" u="none">
                <a:solidFill>
                  <a:schemeClr val="dk1"/>
                </a:solidFill>
                <a:effectLst/>
                <a:uFillTx/>
                <a:latin typeface="Calibri"/>
                <a:ea typeface="ＭＳ Ｐゴシック"/>
              </a:rPr>
              <a:t> A million types to discover, authenticate, evaluate, compare, incorporate into studies.</a:t>
            </a:r>
            <a:endParaRPr b="0" lang="en-US" sz="3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9" name="Picture 1" descr="What-Is-History.jpg"/>
          <p:cNvPicPr/>
          <p:nvPr/>
        </p:nvPicPr>
        <p:blipFill>
          <a:blip r:embed="rId1"/>
          <a:stretch/>
        </p:blipFill>
        <p:spPr>
          <a:xfrm>
            <a:off x="122400" y="18000"/>
            <a:ext cx="10229400" cy="7771680"/>
          </a:xfrm>
          <a:prstGeom prst="rect">
            <a:avLst/>
          </a:prstGeom>
          <a:noFill/>
          <a:ln w="0">
            <a:noFill/>
          </a:ln>
        </p:spPr>
      </p:pic>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TextBox 3"/>
          <p:cNvSpPr/>
          <p:nvPr/>
        </p:nvSpPr>
        <p:spPr>
          <a:xfrm>
            <a:off x="2984760" y="2964960"/>
            <a:ext cx="4782600" cy="1693440"/>
          </a:xfrm>
          <a:prstGeom prst="rect">
            <a:avLst/>
          </a:prstGeom>
          <a:noFill/>
          <a:ln w="0">
            <a:noFill/>
          </a:ln>
        </p:spPr>
        <p:style>
          <a:lnRef idx="0"/>
          <a:fillRef idx="0"/>
          <a:effectRef idx="0"/>
          <a:fontRef idx="minor"/>
        </p:style>
        <p:txBody>
          <a:bodyPr wrap="none" lIns="90000" rIns="90000" tIns="45000" bIns="45000" anchor="t">
            <a:spAutoFit/>
          </a:bodyPr>
          <a:p>
            <a:pPr algn="ctr" defTabSz="457200">
              <a:lnSpc>
                <a:spcPct val="100000"/>
              </a:lnSpc>
            </a:pPr>
            <a:r>
              <a:rPr b="1" lang="en-US" sz="5200" strike="noStrike" u="none">
                <a:solidFill>
                  <a:schemeClr val="dk1"/>
                </a:solidFill>
                <a:effectLst/>
                <a:uFillTx/>
                <a:latin typeface="Calibri"/>
                <a:ea typeface="ＭＳ Ｐゴシック"/>
              </a:rPr>
              <a:t>The End of #Zero</a:t>
            </a:r>
            <a:endParaRPr b="0" lang="en-US" sz="5200" strike="noStrike" u="none">
              <a:solidFill>
                <a:srgbClr val="000000"/>
              </a:solidFill>
              <a:effectLst/>
              <a:uFillTx/>
              <a:latin typeface="Arial"/>
            </a:endParaRPr>
          </a:p>
          <a:p>
            <a:pPr algn="ctr" defTabSz="457200">
              <a:lnSpc>
                <a:spcPct val="100000"/>
              </a:lnSpc>
            </a:pPr>
            <a:r>
              <a:rPr b="1" lang="en-US" sz="5200" strike="noStrike" u="none">
                <a:solidFill>
                  <a:schemeClr val="dk1"/>
                </a:solidFill>
                <a:effectLst/>
                <a:uFillTx/>
                <a:latin typeface="Calibri"/>
                <a:ea typeface="ＭＳ Ｐゴシック"/>
              </a:rPr>
              <a:t>(c) 2022 NEL</a:t>
            </a:r>
            <a:endParaRPr b="0" lang="en-US" sz="5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_00_Hist-and-Geo_Start-Primer">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_00_Hist-and-Geo_Start-Primer.potx</Template>
  <TotalTime>6920</TotalTime>
  <Application>LibreOffice/25.2.1.2$MacOSX_X86_64 LibreOffice_project/d3abf4aee5fd705e4a92bba33a32f40bc4e56f49</Application>
  <AppVersion>15.0000</AppVersion>
  <Words>988</Words>
  <Paragraphs>99</Paragraphs>
  <Company>Transmedia</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2020-08-27T21:45:07Z</dcterms:created>
  <dc:creator>Herbert Schnarrenberger</dc:creator>
  <dc:description/>
  <dc:language>en-US</dc:language>
  <cp:lastModifiedBy/>
  <cp:lastPrinted>2022-08-31T10:25:54Z</cp:lastPrinted>
  <dcterms:modified xsi:type="dcterms:W3CDTF">2026-09-17T07:58:04Z</dcterms:modified>
  <cp:revision>159</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Custom</vt:lpwstr>
  </property>
  <property fmtid="{D5CDD505-2E9C-101B-9397-08002B2CF9AE}" pid="3" name="Slides">
    <vt:i4>63</vt:i4>
  </property>
</Properties>
</file>